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1" r:id="rId2"/>
    <p:sldId id="262" r:id="rId3"/>
    <p:sldId id="259" r:id="rId4"/>
    <p:sldId id="1379" r:id="rId5"/>
    <p:sldId id="1380" r:id="rId6"/>
    <p:sldId id="1368" r:id="rId7"/>
    <p:sldId id="263" r:id="rId8"/>
    <p:sldId id="1369" r:id="rId9"/>
    <p:sldId id="1372" r:id="rId10"/>
    <p:sldId id="1375" r:id="rId11"/>
    <p:sldId id="1388" r:id="rId12"/>
    <p:sldId id="1385" r:id="rId13"/>
    <p:sldId id="1389" r:id="rId14"/>
    <p:sldId id="1382" r:id="rId15"/>
    <p:sldId id="1383" r:id="rId16"/>
    <p:sldId id="1390" r:id="rId17"/>
    <p:sldId id="1391" r:id="rId18"/>
    <p:sldId id="1370" r:id="rId19"/>
    <p:sldId id="1392" r:id="rId20"/>
    <p:sldId id="1384" r:id="rId21"/>
    <p:sldId id="1393" r:id="rId22"/>
    <p:sldId id="1394" r:id="rId23"/>
    <p:sldId id="1395" r:id="rId24"/>
    <p:sldId id="1396" r:id="rId25"/>
    <p:sldId id="1378" r:id="rId26"/>
    <p:sldId id="1381" r:id="rId27"/>
    <p:sldId id="1377" r:id="rId28"/>
    <p:sldId id="1376" r:id="rId29"/>
    <p:sldId id="1371" r:id="rId30"/>
    <p:sldId id="264" r:id="rId31"/>
    <p:sldId id="1374" r:id="rId32"/>
    <p:sldId id="265" r:id="rId33"/>
    <p:sldId id="260" r:id="rId34"/>
    <p:sldId id="266" r:id="rId35"/>
    <p:sldId id="25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82D14-14BD-4ED2-8FCA-029C205D2102}" v="930" dt="2023-09-18T00:15:43.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4" autoAdjust="0"/>
    <p:restoredTop sz="94095" autoAdjust="0"/>
  </p:normalViewPr>
  <p:slideViewPr>
    <p:cSldViewPr snapToGrid="0">
      <p:cViewPr varScale="1">
        <p:scale>
          <a:sx n="104" d="100"/>
          <a:sy n="104" d="100"/>
        </p:scale>
        <p:origin x="67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de Araújo Fernandes" userId="6b83acb6-ae42-4b13-a2cc-a7b1ce2d259f" providerId="ADAL" clId="{A7682D14-14BD-4ED2-8FCA-029C205D2102}"/>
    <pc:docChg chg="undo redo custSel addSld delSld modSld sldOrd">
      <pc:chgData name="Mateus de Araújo Fernandes" userId="6b83acb6-ae42-4b13-a2cc-a7b1ce2d259f" providerId="ADAL" clId="{A7682D14-14BD-4ED2-8FCA-029C205D2102}" dt="2023-09-25T01:28:37.359" v="7654" actId="732"/>
      <pc:docMkLst>
        <pc:docMk/>
      </pc:docMkLst>
      <pc:sldChg chg="addSp delSp modSp mod">
        <pc:chgData name="Mateus de Araújo Fernandes" userId="6b83acb6-ae42-4b13-a2cc-a7b1ce2d259f" providerId="ADAL" clId="{A7682D14-14BD-4ED2-8FCA-029C205D2102}" dt="2023-09-17T00:02:20.696" v="18" actId="1076"/>
        <pc:sldMkLst>
          <pc:docMk/>
          <pc:sldMk cId="2286561775" sldId="257"/>
        </pc:sldMkLst>
        <pc:spChg chg="del mod">
          <ac:chgData name="Mateus de Araújo Fernandes" userId="6b83acb6-ae42-4b13-a2cc-a7b1ce2d259f" providerId="ADAL" clId="{A7682D14-14BD-4ED2-8FCA-029C205D2102}" dt="2023-09-17T00:00:18.509" v="7" actId="478"/>
          <ac:spMkLst>
            <pc:docMk/>
            <pc:sldMk cId="2286561775" sldId="257"/>
            <ac:spMk id="2" creationId="{6BB22E2F-D15D-BFFC-7BCE-7F63FA96A8F6}"/>
          </ac:spMkLst>
        </pc:spChg>
        <pc:spChg chg="add mod">
          <ac:chgData name="Mateus de Araújo Fernandes" userId="6b83acb6-ae42-4b13-a2cc-a7b1ce2d259f" providerId="ADAL" clId="{A7682D14-14BD-4ED2-8FCA-029C205D2102}" dt="2023-09-17T00:02:20.696" v="18" actId="1076"/>
          <ac:spMkLst>
            <pc:docMk/>
            <pc:sldMk cId="2286561775" sldId="257"/>
            <ac:spMk id="3" creationId="{FB8EFD9B-EBC7-3F92-2383-2F9677A73E01}"/>
          </ac:spMkLst>
        </pc:spChg>
        <pc:spChg chg="add del mod">
          <ac:chgData name="Mateus de Araújo Fernandes" userId="6b83acb6-ae42-4b13-a2cc-a7b1ce2d259f" providerId="ADAL" clId="{A7682D14-14BD-4ED2-8FCA-029C205D2102}" dt="2023-09-17T00:00:15.141" v="6" actId="478"/>
          <ac:spMkLst>
            <pc:docMk/>
            <pc:sldMk cId="2286561775" sldId="257"/>
            <ac:spMk id="6" creationId="{FC673B78-CF50-E7CC-E9F6-E41B0C961241}"/>
          </ac:spMkLst>
        </pc:spChg>
        <pc:picChg chg="add mod">
          <ac:chgData name="Mateus de Araújo Fernandes" userId="6b83acb6-ae42-4b13-a2cc-a7b1ce2d259f" providerId="ADAL" clId="{A7682D14-14BD-4ED2-8FCA-029C205D2102}" dt="2023-09-17T00:02:20.696" v="18" actId="1076"/>
          <ac:picMkLst>
            <pc:docMk/>
            <pc:sldMk cId="2286561775" sldId="257"/>
            <ac:picMk id="4" creationId="{91E2780E-EECA-E143-43F3-224021D6A4E5}"/>
          </ac:picMkLst>
        </pc:picChg>
        <pc:picChg chg="add del">
          <ac:chgData name="Mateus de Araújo Fernandes" userId="6b83acb6-ae42-4b13-a2cc-a7b1ce2d259f" providerId="ADAL" clId="{A7682D14-14BD-4ED2-8FCA-029C205D2102}" dt="2023-09-17T00:00:15.141" v="6" actId="478"/>
          <ac:picMkLst>
            <pc:docMk/>
            <pc:sldMk cId="2286561775" sldId="257"/>
            <ac:picMk id="7" creationId="{8CC4EEAD-66CC-6B4F-1FF9-7A5F2BF5D6C7}"/>
          </ac:picMkLst>
        </pc:picChg>
        <pc:picChg chg="add del mod">
          <ac:chgData name="Mateus de Araújo Fernandes" userId="6b83acb6-ae42-4b13-a2cc-a7b1ce2d259f" providerId="ADAL" clId="{A7682D14-14BD-4ED2-8FCA-029C205D2102}" dt="2023-09-17T00:02:12.824" v="17" actId="478"/>
          <ac:picMkLst>
            <pc:docMk/>
            <pc:sldMk cId="2286561775" sldId="257"/>
            <ac:picMk id="9" creationId="{CC277145-8A16-2062-EE87-533D4CE594EA}"/>
          </ac:picMkLst>
        </pc:picChg>
      </pc:sldChg>
      <pc:sldChg chg="addSp delSp modSp mod modAnim">
        <pc:chgData name="Mateus de Araújo Fernandes" userId="6b83acb6-ae42-4b13-a2cc-a7b1ce2d259f" providerId="ADAL" clId="{A7682D14-14BD-4ED2-8FCA-029C205D2102}" dt="2023-09-17T18:21:32.707" v="1111" actId="1076"/>
        <pc:sldMkLst>
          <pc:docMk/>
          <pc:sldMk cId="3540448072" sldId="259"/>
        </pc:sldMkLst>
        <pc:spChg chg="add mod">
          <ac:chgData name="Mateus de Araújo Fernandes" userId="6b83acb6-ae42-4b13-a2cc-a7b1ce2d259f" providerId="ADAL" clId="{A7682D14-14BD-4ED2-8FCA-029C205D2102}" dt="2023-09-17T18:06:56.887" v="907" actId="20577"/>
          <ac:spMkLst>
            <pc:docMk/>
            <pc:sldMk cId="3540448072" sldId="259"/>
            <ac:spMk id="2" creationId="{AA7766AE-85A8-7953-F91F-C6FD07B9CFB0}"/>
          </ac:spMkLst>
        </pc:spChg>
        <pc:spChg chg="del">
          <ac:chgData name="Mateus de Araújo Fernandes" userId="6b83acb6-ae42-4b13-a2cc-a7b1ce2d259f" providerId="ADAL" clId="{A7682D14-14BD-4ED2-8FCA-029C205D2102}" dt="2023-09-17T00:25:25.226" v="136" actId="478"/>
          <ac:spMkLst>
            <pc:docMk/>
            <pc:sldMk cId="3540448072" sldId="259"/>
            <ac:spMk id="4" creationId="{F6A9B0CB-B079-B1BE-B954-773363DCBDAE}"/>
          </ac:spMkLst>
        </pc:spChg>
        <pc:spChg chg="mod">
          <ac:chgData name="Mateus de Araújo Fernandes" userId="6b83acb6-ae42-4b13-a2cc-a7b1ce2d259f" providerId="ADAL" clId="{A7682D14-14BD-4ED2-8FCA-029C205D2102}" dt="2023-09-17T18:21:32.707" v="1111" actId="1076"/>
          <ac:spMkLst>
            <pc:docMk/>
            <pc:sldMk cId="3540448072" sldId="259"/>
            <ac:spMk id="7" creationId="{F6B08088-66AB-3023-D29F-14DEB6F08C45}"/>
          </ac:spMkLst>
        </pc:spChg>
        <pc:spChg chg="mod">
          <ac:chgData name="Mateus de Araújo Fernandes" userId="6b83acb6-ae42-4b13-a2cc-a7b1ce2d259f" providerId="ADAL" clId="{A7682D14-14BD-4ED2-8FCA-029C205D2102}" dt="2023-09-17T00:24:19.576" v="125" actId="20577"/>
          <ac:spMkLst>
            <pc:docMk/>
            <pc:sldMk cId="3540448072" sldId="259"/>
            <ac:spMk id="8" creationId="{AAF36001-D52A-6D45-48C5-EBEB4A0CC74E}"/>
          </ac:spMkLst>
        </pc:spChg>
        <pc:picChg chg="mod">
          <ac:chgData name="Mateus de Araújo Fernandes" userId="6b83acb6-ae42-4b13-a2cc-a7b1ce2d259f" providerId="ADAL" clId="{A7682D14-14BD-4ED2-8FCA-029C205D2102}" dt="2023-09-17T00:23:32.164" v="97" actId="1076"/>
          <ac:picMkLst>
            <pc:docMk/>
            <pc:sldMk cId="3540448072" sldId="259"/>
            <ac:picMk id="5" creationId="{D6E7055F-4F0F-A2CA-9BBB-B7A3C8D03C15}"/>
          </ac:picMkLst>
        </pc:picChg>
        <pc:picChg chg="add mod">
          <ac:chgData name="Mateus de Araújo Fernandes" userId="6b83acb6-ae42-4b13-a2cc-a7b1ce2d259f" providerId="ADAL" clId="{A7682D14-14BD-4ED2-8FCA-029C205D2102}" dt="2023-09-17T18:21:09.227" v="1106" actId="1076"/>
          <ac:picMkLst>
            <pc:docMk/>
            <pc:sldMk cId="3540448072" sldId="259"/>
            <ac:picMk id="9" creationId="{2518345B-173B-5F64-255E-28CFBB500C38}"/>
          </ac:picMkLst>
        </pc:picChg>
        <pc:cxnChg chg="add mod">
          <ac:chgData name="Mateus de Araújo Fernandes" userId="6b83acb6-ae42-4b13-a2cc-a7b1ce2d259f" providerId="ADAL" clId="{A7682D14-14BD-4ED2-8FCA-029C205D2102}" dt="2023-09-17T00:25:26.663" v="137"/>
          <ac:cxnSpMkLst>
            <pc:docMk/>
            <pc:sldMk cId="3540448072" sldId="259"/>
            <ac:cxnSpMk id="3" creationId="{A75D1AA3-839B-C971-C69C-6DCBB8A5AF0C}"/>
          </ac:cxnSpMkLst>
        </pc:cxnChg>
        <pc:cxnChg chg="del">
          <ac:chgData name="Mateus de Araújo Fernandes" userId="6b83acb6-ae42-4b13-a2cc-a7b1ce2d259f" providerId="ADAL" clId="{A7682D14-14BD-4ED2-8FCA-029C205D2102}" dt="2023-09-17T00:25:23.679" v="135" actId="478"/>
          <ac:cxnSpMkLst>
            <pc:docMk/>
            <pc:sldMk cId="3540448072" sldId="259"/>
            <ac:cxnSpMk id="6" creationId="{FDD05C52-129F-E195-23B3-841FAE57135B}"/>
          </ac:cxnSpMkLst>
        </pc:cxnChg>
      </pc:sldChg>
      <pc:sldChg chg="addSp delSp modSp mod ord">
        <pc:chgData name="Mateus de Araújo Fernandes" userId="6b83acb6-ae42-4b13-a2cc-a7b1ce2d259f" providerId="ADAL" clId="{A7682D14-14BD-4ED2-8FCA-029C205D2102}" dt="2023-09-17T00:25:52.325" v="147"/>
        <pc:sldMkLst>
          <pc:docMk/>
          <pc:sldMk cId="1990446883" sldId="260"/>
        </pc:sldMkLst>
        <pc:spChg chg="add del mod">
          <ac:chgData name="Mateus de Araújo Fernandes" userId="6b83acb6-ae42-4b13-a2cc-a7b1ce2d259f" providerId="ADAL" clId="{A7682D14-14BD-4ED2-8FCA-029C205D2102}" dt="2023-09-17T00:21:47.713" v="33"/>
          <ac:spMkLst>
            <pc:docMk/>
            <pc:sldMk cId="1990446883" sldId="260"/>
            <ac:spMk id="2" creationId="{14F40C26-7349-8BFC-DC57-D07A9A4F28A4}"/>
          </ac:spMkLst>
        </pc:spChg>
        <pc:spChg chg="add mod">
          <ac:chgData name="Mateus de Araújo Fernandes" userId="6b83acb6-ae42-4b13-a2cc-a7b1ce2d259f" providerId="ADAL" clId="{A7682D14-14BD-4ED2-8FCA-029C205D2102}" dt="2023-09-17T00:23:07.021" v="93" actId="20577"/>
          <ac:spMkLst>
            <pc:docMk/>
            <pc:sldMk cId="1990446883" sldId="260"/>
            <ac:spMk id="3" creationId="{FAECD309-86B1-FBFF-E6AA-818E85262398}"/>
          </ac:spMkLst>
        </pc:spChg>
        <pc:spChg chg="mod">
          <ac:chgData name="Mateus de Araújo Fernandes" userId="6b83acb6-ae42-4b13-a2cc-a7b1ce2d259f" providerId="ADAL" clId="{A7682D14-14BD-4ED2-8FCA-029C205D2102}" dt="2023-09-17T00:21:56.209" v="52" actId="1035"/>
          <ac:spMkLst>
            <pc:docMk/>
            <pc:sldMk cId="1990446883" sldId="260"/>
            <ac:spMk id="4" creationId="{27DD490B-B202-3DB6-62AC-0838847EE800}"/>
          </ac:spMkLst>
        </pc:spChg>
        <pc:spChg chg="del mod">
          <ac:chgData name="Mateus de Araújo Fernandes" userId="6b83acb6-ae42-4b13-a2cc-a7b1ce2d259f" providerId="ADAL" clId="{A7682D14-14BD-4ED2-8FCA-029C205D2102}" dt="2023-09-17T00:23:15.762" v="95" actId="478"/>
          <ac:spMkLst>
            <pc:docMk/>
            <pc:sldMk cId="1990446883" sldId="260"/>
            <ac:spMk id="7" creationId="{F50D6B38-4EF3-0675-3C1C-B4035D0D911C}"/>
          </ac:spMkLst>
        </pc:spChg>
        <pc:spChg chg="del">
          <ac:chgData name="Mateus de Araújo Fernandes" userId="6b83acb6-ae42-4b13-a2cc-a7b1ce2d259f" providerId="ADAL" clId="{A7682D14-14BD-4ED2-8FCA-029C205D2102}" dt="2023-09-17T00:21:35.681" v="29" actId="478"/>
          <ac:spMkLst>
            <pc:docMk/>
            <pc:sldMk cId="1990446883" sldId="260"/>
            <ac:spMk id="8" creationId="{2DAB4C9D-3909-AC95-98C7-8823F5FD90C5}"/>
          </ac:spMkLst>
        </pc:spChg>
        <pc:spChg chg="del">
          <ac:chgData name="Mateus de Araújo Fernandes" userId="6b83acb6-ae42-4b13-a2cc-a7b1ce2d259f" providerId="ADAL" clId="{A7682D14-14BD-4ED2-8FCA-029C205D2102}" dt="2023-09-17T00:21:36.975" v="30" actId="478"/>
          <ac:spMkLst>
            <pc:docMk/>
            <pc:sldMk cId="1990446883" sldId="260"/>
            <ac:spMk id="9" creationId="{661E0541-A961-AA2E-B7B1-511D1CB16594}"/>
          </ac:spMkLst>
        </pc:spChg>
        <pc:spChg chg="del">
          <ac:chgData name="Mateus de Araújo Fernandes" userId="6b83acb6-ae42-4b13-a2cc-a7b1ce2d259f" providerId="ADAL" clId="{A7682D14-14BD-4ED2-8FCA-029C205D2102}" dt="2023-09-17T00:21:38.447" v="31" actId="478"/>
          <ac:spMkLst>
            <pc:docMk/>
            <pc:sldMk cId="1990446883" sldId="260"/>
            <ac:spMk id="10" creationId="{5095A1D7-1FC4-79A1-BB3D-62E7D39190EA}"/>
          </ac:spMkLst>
        </pc:spChg>
        <pc:spChg chg="add mod">
          <ac:chgData name="Mateus de Araújo Fernandes" userId="6b83acb6-ae42-4b13-a2cc-a7b1ce2d259f" providerId="ADAL" clId="{A7682D14-14BD-4ED2-8FCA-029C205D2102}" dt="2023-09-17T00:24:27.863" v="126"/>
          <ac:spMkLst>
            <pc:docMk/>
            <pc:sldMk cId="1990446883" sldId="260"/>
            <ac:spMk id="11" creationId="{B46DD282-44FA-0184-04FD-7EA798195CE6}"/>
          </ac:spMkLst>
        </pc:spChg>
        <pc:cxnChg chg="mod">
          <ac:chgData name="Mateus de Araújo Fernandes" userId="6b83acb6-ae42-4b13-a2cc-a7b1ce2d259f" providerId="ADAL" clId="{A7682D14-14BD-4ED2-8FCA-029C205D2102}" dt="2023-09-17T00:21:56.209" v="52" actId="1035"/>
          <ac:cxnSpMkLst>
            <pc:docMk/>
            <pc:sldMk cId="1990446883" sldId="260"/>
            <ac:cxnSpMk id="6" creationId="{A683C2B3-7459-4A6B-E9E9-50D59F909CC1}"/>
          </ac:cxnSpMkLst>
        </pc:cxnChg>
      </pc:sldChg>
      <pc:sldChg chg="modSp mod">
        <pc:chgData name="Mateus de Araújo Fernandes" userId="6b83acb6-ae42-4b13-a2cc-a7b1ce2d259f" providerId="ADAL" clId="{A7682D14-14BD-4ED2-8FCA-029C205D2102}" dt="2023-09-17T23:55:57.373" v="7615" actId="948"/>
        <pc:sldMkLst>
          <pc:docMk/>
          <pc:sldMk cId="2264708632" sldId="261"/>
        </pc:sldMkLst>
        <pc:spChg chg="mod">
          <ac:chgData name="Mateus de Araújo Fernandes" userId="6b83acb6-ae42-4b13-a2cc-a7b1ce2d259f" providerId="ADAL" clId="{A7682D14-14BD-4ED2-8FCA-029C205D2102}" dt="2023-09-17T23:55:57.373" v="7615" actId="948"/>
          <ac:spMkLst>
            <pc:docMk/>
            <pc:sldMk cId="2264708632" sldId="261"/>
            <ac:spMk id="2" creationId="{6BB22E2F-D15D-BFFC-7BCE-7F63FA96A8F6}"/>
          </ac:spMkLst>
        </pc:spChg>
      </pc:sldChg>
      <pc:sldChg chg="addSp delSp modSp mod ord modAnim">
        <pc:chgData name="Mateus de Araújo Fernandes" userId="6b83acb6-ae42-4b13-a2cc-a7b1ce2d259f" providerId="ADAL" clId="{A7682D14-14BD-4ED2-8FCA-029C205D2102}" dt="2023-09-17T00:59:42.864" v="331" actId="1035"/>
        <pc:sldMkLst>
          <pc:docMk/>
          <pc:sldMk cId="1022868519" sldId="262"/>
        </pc:sldMkLst>
        <pc:spChg chg="add mod">
          <ac:chgData name="Mateus de Araújo Fernandes" userId="6b83acb6-ae42-4b13-a2cc-a7b1ce2d259f" providerId="ADAL" clId="{A7682D14-14BD-4ED2-8FCA-029C205D2102}" dt="2023-09-17T00:57:22.527" v="224" actId="1076"/>
          <ac:spMkLst>
            <pc:docMk/>
            <pc:sldMk cId="1022868519" sldId="262"/>
            <ac:spMk id="2" creationId="{8ACE900E-78D4-6745-AAB0-0EF11B8AF50E}"/>
          </ac:spMkLst>
        </pc:spChg>
        <pc:spChg chg="add mod">
          <ac:chgData name="Mateus de Araújo Fernandes" userId="6b83acb6-ae42-4b13-a2cc-a7b1ce2d259f" providerId="ADAL" clId="{A7682D14-14BD-4ED2-8FCA-029C205D2102}" dt="2023-09-17T00:57:31.355" v="230" actId="20577"/>
          <ac:spMkLst>
            <pc:docMk/>
            <pc:sldMk cId="1022868519" sldId="262"/>
            <ac:spMk id="3" creationId="{1317B1D1-D288-8CC9-BE97-F96D822AFEC9}"/>
          </ac:spMkLst>
        </pc:spChg>
        <pc:spChg chg="del">
          <ac:chgData name="Mateus de Araújo Fernandes" userId="6b83acb6-ae42-4b13-a2cc-a7b1ce2d259f" providerId="ADAL" clId="{A7682D14-14BD-4ED2-8FCA-029C205D2102}" dt="2023-09-17T00:24:32.323" v="127" actId="478"/>
          <ac:spMkLst>
            <pc:docMk/>
            <pc:sldMk cId="1022868519" sldId="262"/>
            <ac:spMk id="7" creationId="{F50D6B38-4EF3-0675-3C1C-B4035D0D911C}"/>
          </ac:spMkLst>
        </pc:spChg>
        <pc:spChg chg="add mod">
          <ac:chgData name="Mateus de Araújo Fernandes" userId="6b83acb6-ae42-4b13-a2cc-a7b1ce2d259f" providerId="ADAL" clId="{A7682D14-14BD-4ED2-8FCA-029C205D2102}" dt="2023-09-17T00:59:42.864" v="331" actId="1035"/>
          <ac:spMkLst>
            <pc:docMk/>
            <pc:sldMk cId="1022868519" sldId="262"/>
            <ac:spMk id="8" creationId="{097C06A7-0AAE-0CB1-147A-99198E3881E2}"/>
          </ac:spMkLst>
        </pc:spChg>
        <pc:spChg chg="add mod">
          <ac:chgData name="Mateus de Araújo Fernandes" userId="6b83acb6-ae42-4b13-a2cc-a7b1ce2d259f" providerId="ADAL" clId="{A7682D14-14BD-4ED2-8FCA-029C205D2102}" dt="2023-09-17T00:57:06.926" v="221" actId="14100"/>
          <ac:spMkLst>
            <pc:docMk/>
            <pc:sldMk cId="1022868519" sldId="262"/>
            <ac:spMk id="9" creationId="{D0CB994F-4D5B-10F0-C0B7-37952A5E9275}"/>
          </ac:spMkLst>
        </pc:spChg>
        <pc:spChg chg="add mod">
          <ac:chgData name="Mateus de Araújo Fernandes" userId="6b83acb6-ae42-4b13-a2cc-a7b1ce2d259f" providerId="ADAL" clId="{A7682D14-14BD-4ED2-8FCA-029C205D2102}" dt="2023-09-17T00:58:30.144" v="280" actId="6549"/>
          <ac:spMkLst>
            <pc:docMk/>
            <pc:sldMk cId="1022868519" sldId="262"/>
            <ac:spMk id="10" creationId="{E7390175-2FC6-4828-3701-5E732E58F8F6}"/>
          </ac:spMkLst>
        </pc:spChg>
        <pc:picChg chg="add del mod">
          <ac:chgData name="Mateus de Araújo Fernandes" userId="6b83acb6-ae42-4b13-a2cc-a7b1ce2d259f" providerId="ADAL" clId="{A7682D14-14BD-4ED2-8FCA-029C205D2102}" dt="2023-09-17T00:59:13.432" v="286" actId="478"/>
          <ac:picMkLst>
            <pc:docMk/>
            <pc:sldMk cId="1022868519" sldId="262"/>
            <ac:picMk id="6" creationId="{AFD9BD55-5FBA-EB85-6DB6-B0675EA7431B}"/>
          </ac:picMkLst>
        </pc:picChg>
        <pc:cxnChg chg="add mod">
          <ac:chgData name="Mateus de Araújo Fernandes" userId="6b83acb6-ae42-4b13-a2cc-a7b1ce2d259f" providerId="ADAL" clId="{A7682D14-14BD-4ED2-8FCA-029C205D2102}" dt="2023-09-17T00:25:30.947" v="138"/>
          <ac:cxnSpMkLst>
            <pc:docMk/>
            <pc:sldMk cId="1022868519" sldId="262"/>
            <ac:cxnSpMk id="4" creationId="{B6DDF19E-798A-752A-023C-DD3E409B466C}"/>
          </ac:cxnSpMkLst>
        </pc:cxnChg>
      </pc:sldChg>
      <pc:sldChg chg="addSp delSp modSp add mod ord">
        <pc:chgData name="Mateus de Araújo Fernandes" userId="6b83acb6-ae42-4b13-a2cc-a7b1ce2d259f" providerId="ADAL" clId="{A7682D14-14BD-4ED2-8FCA-029C205D2102}" dt="2023-09-17T22:46:50.928" v="7611" actId="948"/>
        <pc:sldMkLst>
          <pc:docMk/>
          <pc:sldMk cId="1812994740" sldId="263"/>
        </pc:sldMkLst>
        <pc:spChg chg="add mod">
          <ac:chgData name="Mateus de Araújo Fernandes" userId="6b83acb6-ae42-4b13-a2cc-a7b1ce2d259f" providerId="ADAL" clId="{A7682D14-14BD-4ED2-8FCA-029C205D2102}" dt="2023-09-17T00:24:37.025" v="130"/>
          <ac:spMkLst>
            <pc:docMk/>
            <pc:sldMk cId="1812994740" sldId="263"/>
            <ac:spMk id="2" creationId="{505A4033-4EDF-6408-E9F6-C0776D24D019}"/>
          </ac:spMkLst>
        </pc:spChg>
        <pc:spChg chg="add mod">
          <ac:chgData name="Mateus de Araújo Fernandes" userId="6b83acb6-ae42-4b13-a2cc-a7b1ce2d259f" providerId="ADAL" clId="{A7682D14-14BD-4ED2-8FCA-029C205D2102}" dt="2023-09-17T18:54:53.168" v="1805" actId="20577"/>
          <ac:spMkLst>
            <pc:docMk/>
            <pc:sldMk cId="1812994740" sldId="263"/>
            <ac:spMk id="3" creationId="{EF6558EA-817B-7963-2C9A-5C7A24746DA0}"/>
          </ac:spMkLst>
        </pc:spChg>
        <pc:spChg chg="del">
          <ac:chgData name="Mateus de Araújo Fernandes" userId="6b83acb6-ae42-4b13-a2cc-a7b1ce2d259f" providerId="ADAL" clId="{A7682D14-14BD-4ED2-8FCA-029C205D2102}" dt="2023-09-17T00:25:35.918" v="139" actId="478"/>
          <ac:spMkLst>
            <pc:docMk/>
            <pc:sldMk cId="1812994740" sldId="263"/>
            <ac:spMk id="4" creationId="{F6A9B0CB-B079-B1BE-B954-773363DCBDAE}"/>
          </ac:spMkLst>
        </pc:spChg>
        <pc:spChg chg="mod">
          <ac:chgData name="Mateus de Araújo Fernandes" userId="6b83acb6-ae42-4b13-a2cc-a7b1ce2d259f" providerId="ADAL" clId="{A7682D14-14BD-4ED2-8FCA-029C205D2102}" dt="2023-09-17T22:46:50.928" v="7611" actId="948"/>
          <ac:spMkLst>
            <pc:docMk/>
            <pc:sldMk cId="1812994740" sldId="263"/>
            <ac:spMk id="7" creationId="{F6B08088-66AB-3023-D29F-14DEB6F08C45}"/>
          </ac:spMkLst>
        </pc:spChg>
        <pc:spChg chg="del">
          <ac:chgData name="Mateus de Araújo Fernandes" userId="6b83acb6-ae42-4b13-a2cc-a7b1ce2d259f" providerId="ADAL" clId="{A7682D14-14BD-4ED2-8FCA-029C205D2102}" dt="2023-09-17T00:24:36.567" v="129" actId="478"/>
          <ac:spMkLst>
            <pc:docMk/>
            <pc:sldMk cId="1812994740" sldId="263"/>
            <ac:spMk id="8" creationId="{AAF36001-D52A-6D45-48C5-EBEB4A0CC74E}"/>
          </ac:spMkLst>
        </pc:spChg>
        <pc:cxnChg chg="del">
          <ac:chgData name="Mateus de Araújo Fernandes" userId="6b83acb6-ae42-4b13-a2cc-a7b1ce2d259f" providerId="ADAL" clId="{A7682D14-14BD-4ED2-8FCA-029C205D2102}" dt="2023-09-17T00:25:36.724" v="140" actId="478"/>
          <ac:cxnSpMkLst>
            <pc:docMk/>
            <pc:sldMk cId="1812994740" sldId="263"/>
            <ac:cxnSpMk id="6" creationId="{FDD05C52-129F-E195-23B3-841FAE57135B}"/>
          </ac:cxnSpMkLst>
        </pc:cxnChg>
        <pc:cxnChg chg="add mod">
          <ac:chgData name="Mateus de Araújo Fernandes" userId="6b83acb6-ae42-4b13-a2cc-a7b1ce2d259f" providerId="ADAL" clId="{A7682D14-14BD-4ED2-8FCA-029C205D2102}" dt="2023-09-17T00:25:37.958" v="141"/>
          <ac:cxnSpMkLst>
            <pc:docMk/>
            <pc:sldMk cId="1812994740" sldId="263"/>
            <ac:cxnSpMk id="9" creationId="{8FDD7363-1597-1DA7-8C13-341CED7FE0BB}"/>
          </ac:cxnSpMkLst>
        </pc:cxnChg>
      </pc:sldChg>
      <pc:sldChg chg="addSp delSp modSp add mod addAnim delAnim modAnim">
        <pc:chgData name="Mateus de Araújo Fernandes" userId="6b83acb6-ae42-4b13-a2cc-a7b1ce2d259f" providerId="ADAL" clId="{A7682D14-14BD-4ED2-8FCA-029C205D2102}" dt="2023-09-17T22:30:35.044" v="6762" actId="20577"/>
        <pc:sldMkLst>
          <pc:docMk/>
          <pc:sldMk cId="3774325077" sldId="264"/>
        </pc:sldMkLst>
        <pc:spChg chg="add mod">
          <ac:chgData name="Mateus de Araújo Fernandes" userId="6b83acb6-ae42-4b13-a2cc-a7b1ce2d259f" providerId="ADAL" clId="{A7682D14-14BD-4ED2-8FCA-029C205D2102}" dt="2023-09-17T00:24:45.433" v="132"/>
          <ac:spMkLst>
            <pc:docMk/>
            <pc:sldMk cId="3774325077" sldId="264"/>
            <ac:spMk id="2" creationId="{168EF751-8521-5EB5-CF8D-D8BF060EA4DE}"/>
          </ac:spMkLst>
        </pc:spChg>
        <pc:spChg chg="add mod">
          <ac:chgData name="Mateus de Araújo Fernandes" userId="6b83acb6-ae42-4b13-a2cc-a7b1ce2d259f" providerId="ADAL" clId="{A7682D14-14BD-4ED2-8FCA-029C205D2102}" dt="2023-09-17T02:05:41.337" v="661" actId="20577"/>
          <ac:spMkLst>
            <pc:docMk/>
            <pc:sldMk cId="3774325077" sldId="264"/>
            <ac:spMk id="3" creationId="{C9B0CB4D-2ABE-88E9-8EF4-B292EA09C2FD}"/>
          </ac:spMkLst>
        </pc:spChg>
        <pc:spChg chg="del">
          <ac:chgData name="Mateus de Araújo Fernandes" userId="6b83acb6-ae42-4b13-a2cc-a7b1ce2d259f" providerId="ADAL" clId="{A7682D14-14BD-4ED2-8FCA-029C205D2102}" dt="2023-09-17T00:25:41.864" v="142" actId="478"/>
          <ac:spMkLst>
            <pc:docMk/>
            <pc:sldMk cId="3774325077" sldId="264"/>
            <ac:spMk id="4" creationId="{27DD490B-B202-3DB6-62AC-0838847EE800}"/>
          </ac:spMkLst>
        </pc:spChg>
        <pc:spChg chg="del">
          <ac:chgData name="Mateus de Araújo Fernandes" userId="6b83acb6-ae42-4b13-a2cc-a7b1ce2d259f" providerId="ADAL" clId="{A7682D14-14BD-4ED2-8FCA-029C205D2102}" dt="2023-09-17T00:24:45.075" v="131" actId="478"/>
          <ac:spMkLst>
            <pc:docMk/>
            <pc:sldMk cId="3774325077" sldId="264"/>
            <ac:spMk id="7" creationId="{F50D6B38-4EF3-0675-3C1C-B4035D0D911C}"/>
          </ac:spMkLst>
        </pc:spChg>
        <pc:spChg chg="del">
          <ac:chgData name="Mateus de Araújo Fernandes" userId="6b83acb6-ae42-4b13-a2cc-a7b1ce2d259f" providerId="ADAL" clId="{A7682D14-14BD-4ED2-8FCA-029C205D2102}" dt="2023-09-17T01:14:16.190" v="572" actId="478"/>
          <ac:spMkLst>
            <pc:docMk/>
            <pc:sldMk cId="3774325077" sldId="264"/>
            <ac:spMk id="8" creationId="{2DAB4C9D-3909-AC95-98C7-8823F5FD90C5}"/>
          </ac:spMkLst>
        </pc:spChg>
        <pc:spChg chg="del">
          <ac:chgData name="Mateus de Araújo Fernandes" userId="6b83acb6-ae42-4b13-a2cc-a7b1ce2d259f" providerId="ADAL" clId="{A7682D14-14BD-4ED2-8FCA-029C205D2102}" dt="2023-09-17T01:14:18.640" v="573" actId="478"/>
          <ac:spMkLst>
            <pc:docMk/>
            <pc:sldMk cId="3774325077" sldId="264"/>
            <ac:spMk id="9" creationId="{661E0541-A961-AA2E-B7B1-511D1CB16594}"/>
          </ac:spMkLst>
        </pc:spChg>
        <pc:spChg chg="del">
          <ac:chgData name="Mateus de Araújo Fernandes" userId="6b83acb6-ae42-4b13-a2cc-a7b1ce2d259f" providerId="ADAL" clId="{A7682D14-14BD-4ED2-8FCA-029C205D2102}" dt="2023-09-17T01:14:21.220" v="574" actId="478"/>
          <ac:spMkLst>
            <pc:docMk/>
            <pc:sldMk cId="3774325077" sldId="264"/>
            <ac:spMk id="10" creationId="{5095A1D7-1FC4-79A1-BB3D-62E7D39190EA}"/>
          </ac:spMkLst>
        </pc:spChg>
        <pc:spChg chg="add mod">
          <ac:chgData name="Mateus de Araújo Fernandes" userId="6b83acb6-ae42-4b13-a2cc-a7b1ce2d259f" providerId="ADAL" clId="{A7682D14-14BD-4ED2-8FCA-029C205D2102}" dt="2023-09-17T22:23:39.935" v="6258" actId="20577"/>
          <ac:spMkLst>
            <pc:docMk/>
            <pc:sldMk cId="3774325077" sldId="264"/>
            <ac:spMk id="14" creationId="{6876F988-4370-0498-B7C7-A2A6189F8D1C}"/>
          </ac:spMkLst>
        </pc:spChg>
        <pc:spChg chg="add mod">
          <ac:chgData name="Mateus de Araújo Fernandes" userId="6b83acb6-ae42-4b13-a2cc-a7b1ce2d259f" providerId="ADAL" clId="{A7682D14-14BD-4ED2-8FCA-029C205D2102}" dt="2023-09-17T22:26:58.876" v="6619" actId="20577"/>
          <ac:spMkLst>
            <pc:docMk/>
            <pc:sldMk cId="3774325077" sldId="264"/>
            <ac:spMk id="15" creationId="{F3B0A142-EF09-253C-0FDE-22DFBAC100B7}"/>
          </ac:spMkLst>
        </pc:spChg>
        <pc:spChg chg="add mod">
          <ac:chgData name="Mateus de Araújo Fernandes" userId="6b83acb6-ae42-4b13-a2cc-a7b1ce2d259f" providerId="ADAL" clId="{A7682D14-14BD-4ED2-8FCA-029C205D2102}" dt="2023-09-17T22:30:35.044" v="6762" actId="20577"/>
          <ac:spMkLst>
            <pc:docMk/>
            <pc:sldMk cId="3774325077" sldId="264"/>
            <ac:spMk id="16" creationId="{F8C3F75F-EC7A-6F2A-A93B-BB9C4D125519}"/>
          </ac:spMkLst>
        </pc:spChg>
        <pc:spChg chg="add mod">
          <ac:chgData name="Mateus de Araújo Fernandes" userId="6b83acb6-ae42-4b13-a2cc-a7b1ce2d259f" providerId="ADAL" clId="{A7682D14-14BD-4ED2-8FCA-029C205D2102}" dt="2023-09-17T01:16:10.788" v="629" actId="1037"/>
          <ac:spMkLst>
            <pc:docMk/>
            <pc:sldMk cId="3774325077" sldId="264"/>
            <ac:spMk id="17" creationId="{7A53BA0A-BC84-E83D-A6CE-2B9EFA44C1E9}"/>
          </ac:spMkLst>
        </pc:spChg>
        <pc:spChg chg="add mod">
          <ac:chgData name="Mateus de Araújo Fernandes" userId="6b83acb6-ae42-4b13-a2cc-a7b1ce2d259f" providerId="ADAL" clId="{A7682D14-14BD-4ED2-8FCA-029C205D2102}" dt="2023-09-17T01:15:48.241" v="587" actId="14100"/>
          <ac:spMkLst>
            <pc:docMk/>
            <pc:sldMk cId="3774325077" sldId="264"/>
            <ac:spMk id="18" creationId="{77F58F37-445E-80BB-0525-C74D0C952CF2}"/>
          </ac:spMkLst>
        </pc:spChg>
        <pc:spChg chg="add mod">
          <ac:chgData name="Mateus de Araújo Fernandes" userId="6b83acb6-ae42-4b13-a2cc-a7b1ce2d259f" providerId="ADAL" clId="{A7682D14-14BD-4ED2-8FCA-029C205D2102}" dt="2023-09-17T01:16:04.235" v="619" actId="20577"/>
          <ac:spMkLst>
            <pc:docMk/>
            <pc:sldMk cId="3774325077" sldId="264"/>
            <ac:spMk id="20" creationId="{E2FAF286-D17F-1699-F6A8-4D6E0B20CC38}"/>
          </ac:spMkLst>
        </pc:spChg>
        <pc:spChg chg="add del mod">
          <ac:chgData name="Mateus de Araújo Fernandes" userId="6b83acb6-ae42-4b13-a2cc-a7b1ce2d259f" providerId="ADAL" clId="{A7682D14-14BD-4ED2-8FCA-029C205D2102}" dt="2023-09-17T21:26:56.130" v="5453" actId="21"/>
          <ac:spMkLst>
            <pc:docMk/>
            <pc:sldMk cId="3774325077" sldId="264"/>
            <ac:spMk id="22" creationId="{E1CDC7C2-D896-F7A6-1C9E-0B0BDC328DD3}"/>
          </ac:spMkLst>
        </pc:spChg>
        <pc:picChg chg="add mod">
          <ac:chgData name="Mateus de Araújo Fernandes" userId="6b83acb6-ae42-4b13-a2cc-a7b1ce2d259f" providerId="ADAL" clId="{A7682D14-14BD-4ED2-8FCA-029C205D2102}" dt="2023-09-17T01:14:29.321" v="576" actId="2711"/>
          <ac:picMkLst>
            <pc:docMk/>
            <pc:sldMk cId="3774325077" sldId="264"/>
            <ac:picMk id="12" creationId="{EC3FF2DC-27BD-E227-1353-D56F62719672}"/>
          </ac:picMkLst>
        </pc:picChg>
        <pc:picChg chg="add mod">
          <ac:chgData name="Mateus de Araújo Fernandes" userId="6b83acb6-ae42-4b13-a2cc-a7b1ce2d259f" providerId="ADAL" clId="{A7682D14-14BD-4ED2-8FCA-029C205D2102}" dt="2023-09-17T01:14:29.321" v="576" actId="2711"/>
          <ac:picMkLst>
            <pc:docMk/>
            <pc:sldMk cId="3774325077" sldId="264"/>
            <ac:picMk id="13" creationId="{E6D3C51D-0627-7F39-FE61-AB2146C28BFB}"/>
          </ac:picMkLst>
        </pc:picChg>
        <pc:picChg chg="add mod">
          <ac:chgData name="Mateus de Araújo Fernandes" userId="6b83acb6-ae42-4b13-a2cc-a7b1ce2d259f" providerId="ADAL" clId="{A7682D14-14BD-4ED2-8FCA-029C205D2102}" dt="2023-09-17T01:14:29.321" v="576" actId="2711"/>
          <ac:picMkLst>
            <pc:docMk/>
            <pc:sldMk cId="3774325077" sldId="264"/>
            <ac:picMk id="19" creationId="{961778A0-C6B3-C63B-51E7-5920A4DC18CE}"/>
          </ac:picMkLst>
        </pc:picChg>
        <pc:cxnChg chg="del">
          <ac:chgData name="Mateus de Araújo Fernandes" userId="6b83acb6-ae42-4b13-a2cc-a7b1ce2d259f" providerId="ADAL" clId="{A7682D14-14BD-4ED2-8FCA-029C205D2102}" dt="2023-09-17T00:25:43.597" v="143" actId="478"/>
          <ac:cxnSpMkLst>
            <pc:docMk/>
            <pc:sldMk cId="3774325077" sldId="264"/>
            <ac:cxnSpMk id="6" creationId="{A683C2B3-7459-4A6B-E9E9-50D59F909CC1}"/>
          </ac:cxnSpMkLst>
        </pc:cxnChg>
        <pc:cxnChg chg="add mod">
          <ac:chgData name="Mateus de Araújo Fernandes" userId="6b83acb6-ae42-4b13-a2cc-a7b1ce2d259f" providerId="ADAL" clId="{A7682D14-14BD-4ED2-8FCA-029C205D2102}" dt="2023-09-17T00:25:44.454" v="144"/>
          <ac:cxnSpMkLst>
            <pc:docMk/>
            <pc:sldMk cId="3774325077" sldId="264"/>
            <ac:cxnSpMk id="11" creationId="{54F47F79-3994-D09C-FF0F-E703FF412B63}"/>
          </ac:cxnSpMkLst>
        </pc:cxnChg>
      </pc:sldChg>
      <pc:sldChg chg="addSp delSp modSp add mod">
        <pc:chgData name="Mateus de Araújo Fernandes" userId="6b83acb6-ae42-4b13-a2cc-a7b1ce2d259f" providerId="ADAL" clId="{A7682D14-14BD-4ED2-8FCA-029C205D2102}" dt="2023-09-17T00:28:13.235" v="215" actId="948"/>
        <pc:sldMkLst>
          <pc:docMk/>
          <pc:sldMk cId="36544662" sldId="265"/>
        </pc:sldMkLst>
        <pc:spChg chg="add mod">
          <ac:chgData name="Mateus de Araújo Fernandes" userId="6b83acb6-ae42-4b13-a2cc-a7b1ce2d259f" providerId="ADAL" clId="{A7682D14-14BD-4ED2-8FCA-029C205D2102}" dt="2023-09-17T00:24:50.276" v="134"/>
          <ac:spMkLst>
            <pc:docMk/>
            <pc:sldMk cId="36544662" sldId="265"/>
            <ac:spMk id="2" creationId="{1236B583-73CD-E674-B13C-967777D2C481}"/>
          </ac:spMkLst>
        </pc:spChg>
        <pc:spChg chg="add mod">
          <ac:chgData name="Mateus de Araújo Fernandes" userId="6b83acb6-ae42-4b13-a2cc-a7b1ce2d259f" providerId="ADAL" clId="{A7682D14-14BD-4ED2-8FCA-029C205D2102}" dt="2023-09-17T00:26:52.479" v="154"/>
          <ac:spMkLst>
            <pc:docMk/>
            <pc:sldMk cId="36544662" sldId="265"/>
            <ac:spMk id="3" creationId="{04B2D477-4DB9-6A1C-5095-E2AF59D28177}"/>
          </ac:spMkLst>
        </pc:spChg>
        <pc:spChg chg="del">
          <ac:chgData name="Mateus de Araújo Fernandes" userId="6b83acb6-ae42-4b13-a2cc-a7b1ce2d259f" providerId="ADAL" clId="{A7682D14-14BD-4ED2-8FCA-029C205D2102}" dt="2023-09-17T00:24:49.917" v="133" actId="478"/>
          <ac:spMkLst>
            <pc:docMk/>
            <pc:sldMk cId="36544662" sldId="265"/>
            <ac:spMk id="7" creationId="{F50D6B38-4EF3-0675-3C1C-B4035D0D911C}"/>
          </ac:spMkLst>
        </pc:spChg>
        <pc:spChg chg="add mod">
          <ac:chgData name="Mateus de Araújo Fernandes" userId="6b83acb6-ae42-4b13-a2cc-a7b1ce2d259f" providerId="ADAL" clId="{A7682D14-14BD-4ED2-8FCA-029C205D2102}" dt="2023-09-17T00:28:13.235" v="215" actId="948"/>
          <ac:spMkLst>
            <pc:docMk/>
            <pc:sldMk cId="36544662" sldId="265"/>
            <ac:spMk id="8" creationId="{1E967E38-9ED5-ADA9-0910-E34F9F15396D}"/>
          </ac:spMkLst>
        </pc:spChg>
        <pc:cxnChg chg="add mod">
          <ac:chgData name="Mateus de Araújo Fernandes" userId="6b83acb6-ae42-4b13-a2cc-a7b1ce2d259f" providerId="ADAL" clId="{A7682D14-14BD-4ED2-8FCA-029C205D2102}" dt="2023-09-17T00:25:46.549" v="145"/>
          <ac:cxnSpMkLst>
            <pc:docMk/>
            <pc:sldMk cId="36544662" sldId="265"/>
            <ac:cxnSpMk id="4" creationId="{7C3F1447-4811-5F19-57DF-58CFF544CAD5}"/>
          </ac:cxnSpMkLst>
        </pc:cxnChg>
      </pc:sldChg>
      <pc:sldChg chg="modSp add mod">
        <pc:chgData name="Mateus de Araújo Fernandes" userId="6b83acb6-ae42-4b13-a2cc-a7b1ce2d259f" providerId="ADAL" clId="{A7682D14-14BD-4ED2-8FCA-029C205D2102}" dt="2023-09-17T00:26:18.015" v="152" actId="255"/>
        <pc:sldMkLst>
          <pc:docMk/>
          <pc:sldMk cId="3758955503" sldId="266"/>
        </pc:sldMkLst>
        <pc:spChg chg="mod">
          <ac:chgData name="Mateus de Araújo Fernandes" userId="6b83acb6-ae42-4b13-a2cc-a7b1ce2d259f" providerId="ADAL" clId="{A7682D14-14BD-4ED2-8FCA-029C205D2102}" dt="2023-09-17T00:26:18.015" v="152" actId="255"/>
          <ac:spMkLst>
            <pc:docMk/>
            <pc:sldMk cId="3758955503" sldId="266"/>
            <ac:spMk id="3" creationId="{FAECD309-86B1-FBFF-E6AA-818E85262398}"/>
          </ac:spMkLst>
        </pc:spChg>
      </pc:sldChg>
      <pc:sldChg chg="delSp del mod">
        <pc:chgData name="Mateus de Araújo Fernandes" userId="6b83acb6-ae42-4b13-a2cc-a7b1ce2d259f" providerId="ADAL" clId="{A7682D14-14BD-4ED2-8FCA-029C205D2102}" dt="2023-09-17T01:07:36.919" v="568" actId="47"/>
        <pc:sldMkLst>
          <pc:docMk/>
          <pc:sldMk cId="2903269636" sldId="1367"/>
        </pc:sldMkLst>
        <pc:spChg chg="del">
          <ac:chgData name="Mateus de Araújo Fernandes" userId="6b83acb6-ae42-4b13-a2cc-a7b1ce2d259f" providerId="ADAL" clId="{A7682D14-14BD-4ED2-8FCA-029C205D2102}" dt="2023-09-17T01:03:35.307" v="452" actId="478"/>
          <ac:spMkLst>
            <pc:docMk/>
            <pc:sldMk cId="2903269636" sldId="1367"/>
            <ac:spMk id="3" creationId="{15EDCFD1-E73D-EE79-FFBB-0AEBB2B8899B}"/>
          </ac:spMkLst>
        </pc:spChg>
        <pc:spChg chg="del">
          <ac:chgData name="Mateus de Araújo Fernandes" userId="6b83acb6-ae42-4b13-a2cc-a7b1ce2d259f" providerId="ADAL" clId="{A7682D14-14BD-4ED2-8FCA-029C205D2102}" dt="2023-09-17T01:03:32.496" v="451" actId="478"/>
          <ac:spMkLst>
            <pc:docMk/>
            <pc:sldMk cId="2903269636" sldId="1367"/>
            <ac:spMk id="5" creationId="{A513386B-9BD0-4815-8AAD-416D5A425CDD}"/>
          </ac:spMkLst>
        </pc:spChg>
      </pc:sldChg>
      <pc:sldChg chg="modSp add mod ord">
        <pc:chgData name="Mateus de Araújo Fernandes" userId="6b83acb6-ae42-4b13-a2cc-a7b1ce2d259f" providerId="ADAL" clId="{A7682D14-14BD-4ED2-8FCA-029C205D2102}" dt="2023-09-17T18:53:11.450" v="1793"/>
        <pc:sldMkLst>
          <pc:docMk/>
          <pc:sldMk cId="3585907711" sldId="1368"/>
        </pc:sldMkLst>
        <pc:spChg chg="mod">
          <ac:chgData name="Mateus de Araújo Fernandes" userId="6b83acb6-ae42-4b13-a2cc-a7b1ce2d259f" providerId="ADAL" clId="{A7682D14-14BD-4ED2-8FCA-029C205D2102}" dt="2023-09-17T00:59:52.604" v="363" actId="1035"/>
          <ac:spMkLst>
            <pc:docMk/>
            <pc:sldMk cId="3585907711" sldId="1368"/>
            <ac:spMk id="8" creationId="{097C06A7-0AAE-0CB1-147A-99198E3881E2}"/>
          </ac:spMkLst>
        </pc:spChg>
      </pc:sldChg>
      <pc:sldChg chg="add ord">
        <pc:chgData name="Mateus de Araújo Fernandes" userId="6b83acb6-ae42-4b13-a2cc-a7b1ce2d259f" providerId="ADAL" clId="{A7682D14-14BD-4ED2-8FCA-029C205D2102}" dt="2023-09-17T19:05:47.881" v="2117"/>
        <pc:sldMkLst>
          <pc:docMk/>
          <pc:sldMk cId="2970184293" sldId="1369"/>
        </pc:sldMkLst>
      </pc:sldChg>
      <pc:sldChg chg="modSp add mod ord">
        <pc:chgData name="Mateus de Araújo Fernandes" userId="6b83acb6-ae42-4b13-a2cc-a7b1ce2d259f" providerId="ADAL" clId="{A7682D14-14BD-4ED2-8FCA-029C205D2102}" dt="2023-09-17T01:01:05.819" v="450"/>
        <pc:sldMkLst>
          <pc:docMk/>
          <pc:sldMk cId="1886677918" sldId="1370"/>
        </pc:sldMkLst>
        <pc:spChg chg="mod">
          <ac:chgData name="Mateus de Araújo Fernandes" userId="6b83acb6-ae42-4b13-a2cc-a7b1ce2d259f" providerId="ADAL" clId="{A7682D14-14BD-4ED2-8FCA-029C205D2102}" dt="2023-09-17T01:00:08.337" v="385" actId="1035"/>
          <ac:spMkLst>
            <pc:docMk/>
            <pc:sldMk cId="1886677918" sldId="1370"/>
            <ac:spMk id="8" creationId="{097C06A7-0AAE-0CB1-147A-99198E3881E2}"/>
          </ac:spMkLst>
        </pc:spChg>
      </pc:sldChg>
      <pc:sldChg chg="modSp add mod ord">
        <pc:chgData name="Mateus de Araújo Fernandes" userId="6b83acb6-ae42-4b13-a2cc-a7b1ce2d259f" providerId="ADAL" clId="{A7682D14-14BD-4ED2-8FCA-029C205D2102}" dt="2023-09-17T01:00:39.555" v="437"/>
        <pc:sldMkLst>
          <pc:docMk/>
          <pc:sldMk cId="4268661677" sldId="1371"/>
        </pc:sldMkLst>
        <pc:spChg chg="mod">
          <ac:chgData name="Mateus de Araújo Fernandes" userId="6b83acb6-ae42-4b13-a2cc-a7b1ce2d259f" providerId="ADAL" clId="{A7682D14-14BD-4ED2-8FCA-029C205D2102}" dt="2023-09-17T01:00:19.037" v="433" actId="1036"/>
          <ac:spMkLst>
            <pc:docMk/>
            <pc:sldMk cId="4268661677" sldId="1371"/>
            <ac:spMk id="8" creationId="{097C06A7-0AAE-0CB1-147A-99198E3881E2}"/>
          </ac:spMkLst>
        </pc:spChg>
      </pc:sldChg>
      <pc:sldChg chg="addSp delSp modSp add mod">
        <pc:chgData name="Mateus de Araújo Fernandes" userId="6b83acb6-ae42-4b13-a2cc-a7b1ce2d259f" providerId="ADAL" clId="{A7682D14-14BD-4ED2-8FCA-029C205D2102}" dt="2023-09-18T00:14:04.511" v="7649" actId="1035"/>
        <pc:sldMkLst>
          <pc:docMk/>
          <pc:sldMk cId="3091698428" sldId="1372"/>
        </pc:sldMkLst>
        <pc:spChg chg="mod">
          <ac:chgData name="Mateus de Araújo Fernandes" userId="6b83acb6-ae42-4b13-a2cc-a7b1ce2d259f" providerId="ADAL" clId="{A7682D14-14BD-4ED2-8FCA-029C205D2102}" dt="2023-09-17T01:04:26.117" v="467" actId="20577"/>
          <ac:spMkLst>
            <pc:docMk/>
            <pc:sldMk cId="3091698428" sldId="1372"/>
            <ac:spMk id="2" creationId="{AA7766AE-85A8-7953-F91F-C6FD07B9CFB0}"/>
          </ac:spMkLst>
        </pc:spChg>
        <pc:spChg chg="add mod">
          <ac:chgData name="Mateus de Araújo Fernandes" userId="6b83acb6-ae42-4b13-a2cc-a7b1ce2d259f" providerId="ADAL" clId="{A7682D14-14BD-4ED2-8FCA-029C205D2102}" dt="2023-09-17T01:03:55.535" v="457"/>
          <ac:spMkLst>
            <pc:docMk/>
            <pc:sldMk cId="3091698428" sldId="1372"/>
            <ac:spMk id="6" creationId="{948A89CB-BAA8-36CF-73B9-8BC3D22354E9}"/>
          </ac:spMkLst>
        </pc:spChg>
        <pc:spChg chg="del">
          <ac:chgData name="Mateus de Araújo Fernandes" userId="6b83acb6-ae42-4b13-a2cc-a7b1ce2d259f" providerId="ADAL" clId="{A7682D14-14BD-4ED2-8FCA-029C205D2102}" dt="2023-09-17T01:03:41.964" v="454" actId="478"/>
          <ac:spMkLst>
            <pc:docMk/>
            <pc:sldMk cId="3091698428" sldId="1372"/>
            <ac:spMk id="7" creationId="{F6B08088-66AB-3023-D29F-14DEB6F08C45}"/>
          </ac:spMkLst>
        </pc:spChg>
        <pc:spChg chg="del">
          <ac:chgData name="Mateus de Araújo Fernandes" userId="6b83acb6-ae42-4b13-a2cc-a7b1ce2d259f" providerId="ADAL" clId="{A7682D14-14BD-4ED2-8FCA-029C205D2102}" dt="2023-09-17T01:04:18.776" v="459" actId="478"/>
          <ac:spMkLst>
            <pc:docMk/>
            <pc:sldMk cId="3091698428" sldId="1372"/>
            <ac:spMk id="8" creationId="{AAF36001-D52A-6D45-48C5-EBEB4A0CC74E}"/>
          </ac:spMkLst>
        </pc:spChg>
        <pc:spChg chg="add mod">
          <ac:chgData name="Mateus de Araújo Fernandes" userId="6b83acb6-ae42-4b13-a2cc-a7b1ce2d259f" providerId="ADAL" clId="{A7682D14-14BD-4ED2-8FCA-029C205D2102}" dt="2023-09-17T01:07:19.999" v="567" actId="14100"/>
          <ac:spMkLst>
            <pc:docMk/>
            <pc:sldMk cId="3091698428" sldId="1372"/>
            <ac:spMk id="9" creationId="{2F7871C9-4F0A-D526-017F-5EADE1293846}"/>
          </ac:spMkLst>
        </pc:spChg>
        <pc:spChg chg="add mod">
          <ac:chgData name="Mateus de Araújo Fernandes" userId="6b83acb6-ae42-4b13-a2cc-a7b1ce2d259f" providerId="ADAL" clId="{A7682D14-14BD-4ED2-8FCA-029C205D2102}" dt="2023-09-17T01:07:19.999" v="567" actId="14100"/>
          <ac:spMkLst>
            <pc:docMk/>
            <pc:sldMk cId="3091698428" sldId="1372"/>
            <ac:spMk id="10" creationId="{E78EF66F-91D2-4FE3-5830-3F4508999146}"/>
          </ac:spMkLst>
        </pc:spChg>
        <pc:spChg chg="add mod">
          <ac:chgData name="Mateus de Araújo Fernandes" userId="6b83acb6-ae42-4b13-a2cc-a7b1ce2d259f" providerId="ADAL" clId="{A7682D14-14BD-4ED2-8FCA-029C205D2102}" dt="2023-09-17T01:07:19.999" v="567" actId="14100"/>
          <ac:spMkLst>
            <pc:docMk/>
            <pc:sldMk cId="3091698428" sldId="1372"/>
            <ac:spMk id="11" creationId="{160DE334-0928-93E4-4C99-9D006403C99A}"/>
          </ac:spMkLst>
        </pc:spChg>
        <pc:spChg chg="add mod">
          <ac:chgData name="Mateus de Araújo Fernandes" userId="6b83acb6-ae42-4b13-a2cc-a7b1ce2d259f" providerId="ADAL" clId="{A7682D14-14BD-4ED2-8FCA-029C205D2102}" dt="2023-09-17T01:07:19.999" v="567" actId="14100"/>
          <ac:spMkLst>
            <pc:docMk/>
            <pc:sldMk cId="3091698428" sldId="1372"/>
            <ac:spMk id="12" creationId="{072F6260-0288-72E9-FFEC-4112590F27DE}"/>
          </ac:spMkLst>
        </pc:spChg>
        <pc:spChg chg="add mod">
          <ac:chgData name="Mateus de Araújo Fernandes" userId="6b83acb6-ae42-4b13-a2cc-a7b1ce2d259f" providerId="ADAL" clId="{A7682D14-14BD-4ED2-8FCA-029C205D2102}" dt="2023-09-18T00:14:04.511" v="7649" actId="1035"/>
          <ac:spMkLst>
            <pc:docMk/>
            <pc:sldMk cId="3091698428" sldId="1372"/>
            <ac:spMk id="13" creationId="{056DEAFB-604B-E111-839E-2C0FE1FDCC32}"/>
          </ac:spMkLst>
        </pc:spChg>
        <pc:spChg chg="add mod">
          <ac:chgData name="Mateus de Araújo Fernandes" userId="6b83acb6-ae42-4b13-a2cc-a7b1ce2d259f" providerId="ADAL" clId="{A7682D14-14BD-4ED2-8FCA-029C205D2102}" dt="2023-09-17T01:07:19.999" v="567" actId="14100"/>
          <ac:spMkLst>
            <pc:docMk/>
            <pc:sldMk cId="3091698428" sldId="1372"/>
            <ac:spMk id="14" creationId="{F69A7362-ED77-8A46-566C-25827276C81F}"/>
          </ac:spMkLst>
        </pc:spChg>
        <pc:spChg chg="add mod">
          <ac:chgData name="Mateus de Araújo Fernandes" userId="6b83acb6-ae42-4b13-a2cc-a7b1ce2d259f" providerId="ADAL" clId="{A7682D14-14BD-4ED2-8FCA-029C205D2102}" dt="2023-09-17T01:04:59.495" v="504" actId="2711"/>
          <ac:spMkLst>
            <pc:docMk/>
            <pc:sldMk cId="3091698428" sldId="1372"/>
            <ac:spMk id="15" creationId="{5C8CF37A-68DB-B186-5383-4A8CBC16C6D6}"/>
          </ac:spMkLst>
        </pc:spChg>
        <pc:spChg chg="add mod">
          <ac:chgData name="Mateus de Araújo Fernandes" userId="6b83acb6-ae42-4b13-a2cc-a7b1ce2d259f" providerId="ADAL" clId="{A7682D14-14BD-4ED2-8FCA-029C205D2102}" dt="2023-09-17T01:04:59.495" v="504" actId="2711"/>
          <ac:spMkLst>
            <pc:docMk/>
            <pc:sldMk cId="3091698428" sldId="1372"/>
            <ac:spMk id="16" creationId="{4C5574C3-E6D9-6FB6-E1B1-85FE02C168FA}"/>
          </ac:spMkLst>
        </pc:spChg>
        <pc:spChg chg="add mod">
          <ac:chgData name="Mateus de Araújo Fernandes" userId="6b83acb6-ae42-4b13-a2cc-a7b1ce2d259f" providerId="ADAL" clId="{A7682D14-14BD-4ED2-8FCA-029C205D2102}" dt="2023-09-17T01:04:59.495" v="504" actId="2711"/>
          <ac:spMkLst>
            <pc:docMk/>
            <pc:sldMk cId="3091698428" sldId="1372"/>
            <ac:spMk id="17" creationId="{CED4DF10-277E-DF68-210D-60A37622AA43}"/>
          </ac:spMkLst>
        </pc:spChg>
        <pc:spChg chg="add mod">
          <ac:chgData name="Mateus de Araújo Fernandes" userId="6b83acb6-ae42-4b13-a2cc-a7b1ce2d259f" providerId="ADAL" clId="{A7682D14-14BD-4ED2-8FCA-029C205D2102}" dt="2023-09-17T01:04:59.495" v="504" actId="2711"/>
          <ac:spMkLst>
            <pc:docMk/>
            <pc:sldMk cId="3091698428" sldId="1372"/>
            <ac:spMk id="18" creationId="{27E3AAD9-10F5-0C38-FB28-6C965FE92609}"/>
          </ac:spMkLst>
        </pc:spChg>
        <pc:spChg chg="add mod">
          <ac:chgData name="Mateus de Araújo Fernandes" userId="6b83acb6-ae42-4b13-a2cc-a7b1ce2d259f" providerId="ADAL" clId="{A7682D14-14BD-4ED2-8FCA-029C205D2102}" dt="2023-09-17T01:04:59.495" v="504" actId="2711"/>
          <ac:spMkLst>
            <pc:docMk/>
            <pc:sldMk cId="3091698428" sldId="1372"/>
            <ac:spMk id="19" creationId="{5B44D14C-3AB4-8678-899A-E223E51B6052}"/>
          </ac:spMkLst>
        </pc:spChg>
        <pc:spChg chg="add del mod">
          <ac:chgData name="Mateus de Araújo Fernandes" userId="6b83acb6-ae42-4b13-a2cc-a7b1ce2d259f" providerId="ADAL" clId="{A7682D14-14BD-4ED2-8FCA-029C205D2102}" dt="2023-09-17T01:06:01.889" v="546" actId="478"/>
          <ac:spMkLst>
            <pc:docMk/>
            <pc:sldMk cId="3091698428" sldId="1372"/>
            <ac:spMk id="20" creationId="{A304B5B7-29AC-728A-0DC1-53A11E803026}"/>
          </ac:spMkLst>
        </pc:spChg>
        <pc:spChg chg="add del mod">
          <ac:chgData name="Mateus de Araújo Fernandes" userId="6b83acb6-ae42-4b13-a2cc-a7b1ce2d259f" providerId="ADAL" clId="{A7682D14-14BD-4ED2-8FCA-029C205D2102}" dt="2023-09-17T01:06:03.950" v="548" actId="478"/>
          <ac:spMkLst>
            <pc:docMk/>
            <pc:sldMk cId="3091698428" sldId="1372"/>
            <ac:spMk id="21" creationId="{909B800F-8537-BC2B-E95E-A4E50E8C07D3}"/>
          </ac:spMkLst>
        </pc:spChg>
        <pc:spChg chg="add del mod">
          <ac:chgData name="Mateus de Araújo Fernandes" userId="6b83acb6-ae42-4b13-a2cc-a7b1ce2d259f" providerId="ADAL" clId="{A7682D14-14BD-4ED2-8FCA-029C205D2102}" dt="2023-09-17T01:06:06.027" v="550" actId="478"/>
          <ac:spMkLst>
            <pc:docMk/>
            <pc:sldMk cId="3091698428" sldId="1372"/>
            <ac:spMk id="22" creationId="{8976C8A1-C522-6C98-B967-4F6D52B9AF81}"/>
          </ac:spMkLst>
        </pc:spChg>
        <pc:spChg chg="add del mod">
          <ac:chgData name="Mateus de Araújo Fernandes" userId="6b83acb6-ae42-4b13-a2cc-a7b1ce2d259f" providerId="ADAL" clId="{A7682D14-14BD-4ED2-8FCA-029C205D2102}" dt="2023-09-17T01:06:15.589" v="554" actId="478"/>
          <ac:spMkLst>
            <pc:docMk/>
            <pc:sldMk cId="3091698428" sldId="1372"/>
            <ac:spMk id="23" creationId="{FE22684E-8975-3439-D00D-3C067F33ACEE}"/>
          </ac:spMkLst>
        </pc:spChg>
        <pc:spChg chg="add del mod">
          <ac:chgData name="Mateus de Araújo Fernandes" userId="6b83acb6-ae42-4b13-a2cc-a7b1ce2d259f" providerId="ADAL" clId="{A7682D14-14BD-4ED2-8FCA-029C205D2102}" dt="2023-09-17T01:05:43.544" v="531" actId="478"/>
          <ac:spMkLst>
            <pc:docMk/>
            <pc:sldMk cId="3091698428" sldId="1372"/>
            <ac:spMk id="24" creationId="{14792495-60D5-25BD-ED33-B31472622649}"/>
          </ac:spMkLst>
        </pc:spChg>
        <pc:spChg chg="add del mod">
          <ac:chgData name="Mateus de Araújo Fernandes" userId="6b83acb6-ae42-4b13-a2cc-a7b1ce2d259f" providerId="ADAL" clId="{A7682D14-14BD-4ED2-8FCA-029C205D2102}" dt="2023-09-17T01:06:02.800" v="547" actId="478"/>
          <ac:spMkLst>
            <pc:docMk/>
            <pc:sldMk cId="3091698428" sldId="1372"/>
            <ac:spMk id="25" creationId="{E2287038-0DB8-9FD7-41E9-B108378C60E0}"/>
          </ac:spMkLst>
        </pc:spChg>
        <pc:spChg chg="add del mod">
          <ac:chgData name="Mateus de Araújo Fernandes" userId="6b83acb6-ae42-4b13-a2cc-a7b1ce2d259f" providerId="ADAL" clId="{A7682D14-14BD-4ED2-8FCA-029C205D2102}" dt="2023-09-17T01:06:05.073" v="549" actId="478"/>
          <ac:spMkLst>
            <pc:docMk/>
            <pc:sldMk cId="3091698428" sldId="1372"/>
            <ac:spMk id="26" creationId="{369780A9-55DD-0372-7B69-A0894A8735AB}"/>
          </ac:spMkLst>
        </pc:spChg>
        <pc:spChg chg="add del mod">
          <ac:chgData name="Mateus de Araújo Fernandes" userId="6b83acb6-ae42-4b13-a2cc-a7b1ce2d259f" providerId="ADAL" clId="{A7682D14-14BD-4ED2-8FCA-029C205D2102}" dt="2023-09-17T01:06:07.039" v="551" actId="478"/>
          <ac:spMkLst>
            <pc:docMk/>
            <pc:sldMk cId="3091698428" sldId="1372"/>
            <ac:spMk id="27" creationId="{231C67DA-374D-4078-EFCD-CB1107388AD7}"/>
          </ac:spMkLst>
        </pc:spChg>
        <pc:spChg chg="add del mod">
          <ac:chgData name="Mateus de Araújo Fernandes" userId="6b83acb6-ae42-4b13-a2cc-a7b1ce2d259f" providerId="ADAL" clId="{A7682D14-14BD-4ED2-8FCA-029C205D2102}" dt="2023-09-17T01:05:44.598" v="532" actId="478"/>
          <ac:spMkLst>
            <pc:docMk/>
            <pc:sldMk cId="3091698428" sldId="1372"/>
            <ac:spMk id="28" creationId="{848A2BB4-9011-99CC-376A-697543793CD6}"/>
          </ac:spMkLst>
        </pc:spChg>
        <pc:picChg chg="add mod">
          <ac:chgData name="Mateus de Araújo Fernandes" userId="6b83acb6-ae42-4b13-a2cc-a7b1ce2d259f" providerId="ADAL" clId="{A7682D14-14BD-4ED2-8FCA-029C205D2102}" dt="2023-09-17T01:04:03.126" v="458" actId="14100"/>
          <ac:picMkLst>
            <pc:docMk/>
            <pc:sldMk cId="3091698428" sldId="1372"/>
            <ac:picMk id="4" creationId="{EC902A68-5FA3-30D7-0A19-11D52DE0A89F}"/>
          </ac:picMkLst>
        </pc:picChg>
        <pc:picChg chg="add del mod">
          <ac:chgData name="Mateus de Araújo Fernandes" userId="6b83acb6-ae42-4b13-a2cc-a7b1ce2d259f" providerId="ADAL" clId="{A7682D14-14BD-4ED2-8FCA-029C205D2102}" dt="2023-09-18T00:13:43.151" v="7641" actId="14100"/>
          <ac:picMkLst>
            <pc:docMk/>
            <pc:sldMk cId="3091698428" sldId="1372"/>
            <ac:picMk id="5" creationId="{D6E7055F-4F0F-A2CA-9BBB-B7A3C8D03C15}"/>
          </ac:picMkLst>
        </pc:picChg>
      </pc:sldChg>
      <pc:sldChg chg="add del">
        <pc:chgData name="Mateus de Araújo Fernandes" userId="6b83acb6-ae42-4b13-a2cc-a7b1ce2d259f" providerId="ADAL" clId="{A7682D14-14BD-4ED2-8FCA-029C205D2102}" dt="2023-09-17T01:14:05.370" v="570" actId="2890"/>
        <pc:sldMkLst>
          <pc:docMk/>
          <pc:sldMk cId="1472342968" sldId="1373"/>
        </pc:sldMkLst>
      </pc:sldChg>
      <pc:sldChg chg="add del">
        <pc:chgData name="Mateus de Araújo Fernandes" userId="6b83acb6-ae42-4b13-a2cc-a7b1ce2d259f" providerId="ADAL" clId="{A7682D14-14BD-4ED2-8FCA-029C205D2102}" dt="2023-09-17T01:19:36.728" v="646" actId="47"/>
        <pc:sldMkLst>
          <pc:docMk/>
          <pc:sldMk cId="2175526477" sldId="1373"/>
        </pc:sldMkLst>
      </pc:sldChg>
      <pc:sldChg chg="addSp delSp modSp add mod ord">
        <pc:chgData name="Mateus de Araújo Fernandes" userId="6b83acb6-ae42-4b13-a2cc-a7b1ce2d259f" providerId="ADAL" clId="{A7682D14-14BD-4ED2-8FCA-029C205D2102}" dt="2023-09-17T22:47:35.013" v="7612" actId="1076"/>
        <pc:sldMkLst>
          <pc:docMk/>
          <pc:sldMk cId="3750999857" sldId="1374"/>
        </pc:sldMkLst>
        <pc:spChg chg="mod">
          <ac:chgData name="Mateus de Araújo Fernandes" userId="6b83acb6-ae42-4b13-a2cc-a7b1ce2d259f" providerId="ADAL" clId="{A7682D14-14BD-4ED2-8FCA-029C205D2102}" dt="2023-09-17T01:17:11.687" v="643" actId="20577"/>
          <ac:spMkLst>
            <pc:docMk/>
            <pc:sldMk cId="3750999857" sldId="1374"/>
            <ac:spMk id="3" creationId="{EF6558EA-817B-7963-2C9A-5C7A24746DA0}"/>
          </ac:spMkLst>
        </pc:spChg>
        <pc:spChg chg="add mod">
          <ac:chgData name="Mateus de Araújo Fernandes" userId="6b83acb6-ae42-4b13-a2cc-a7b1ce2d259f" providerId="ADAL" clId="{A7682D14-14BD-4ED2-8FCA-029C205D2102}" dt="2023-09-17T22:47:35.013" v="7612" actId="1076"/>
          <ac:spMkLst>
            <pc:docMk/>
            <pc:sldMk cId="3750999857" sldId="1374"/>
            <ac:spMk id="4" creationId="{F8C56F02-0608-5A4A-BF1A-C1540A5C9033}"/>
          </ac:spMkLst>
        </pc:spChg>
        <pc:spChg chg="del mod">
          <ac:chgData name="Mateus de Araújo Fernandes" userId="6b83acb6-ae42-4b13-a2cc-a7b1ce2d259f" providerId="ADAL" clId="{A7682D14-14BD-4ED2-8FCA-029C205D2102}" dt="2023-09-17T22:34:16.801" v="6787" actId="478"/>
          <ac:spMkLst>
            <pc:docMk/>
            <pc:sldMk cId="3750999857" sldId="1374"/>
            <ac:spMk id="7" creationId="{F6B08088-66AB-3023-D29F-14DEB6F08C45}"/>
          </ac:spMkLst>
        </pc:spChg>
      </pc:sldChg>
      <pc:sldChg chg="addSp delSp modSp add mod ord modAnim modNotesTx">
        <pc:chgData name="Mateus de Araújo Fernandes" userId="6b83acb6-ae42-4b13-a2cc-a7b1ce2d259f" providerId="ADAL" clId="{A7682D14-14BD-4ED2-8FCA-029C205D2102}" dt="2023-09-18T00:15:18.807" v="7652"/>
        <pc:sldMkLst>
          <pc:docMk/>
          <pc:sldMk cId="4170455313" sldId="1375"/>
        </pc:sldMkLst>
        <pc:spChg chg="mod">
          <ac:chgData name="Mateus de Araújo Fernandes" userId="6b83acb6-ae42-4b13-a2cc-a7b1ce2d259f" providerId="ADAL" clId="{A7682D14-14BD-4ED2-8FCA-029C205D2102}" dt="2023-09-17T19:18:23.146" v="2165" actId="20577"/>
          <ac:spMkLst>
            <pc:docMk/>
            <pc:sldMk cId="4170455313" sldId="1375"/>
            <ac:spMk id="3" creationId="{1317B1D1-D288-8CC9-BE97-F96D822AFEC9}"/>
          </ac:spMkLst>
        </pc:spChg>
        <pc:spChg chg="del">
          <ac:chgData name="Mateus de Araújo Fernandes" userId="6b83acb6-ae42-4b13-a2cc-a7b1ce2d259f" providerId="ADAL" clId="{A7682D14-14BD-4ED2-8FCA-029C205D2102}" dt="2023-09-17T02:07:09.852" v="666" actId="478"/>
          <ac:spMkLst>
            <pc:docMk/>
            <pc:sldMk cId="4170455313" sldId="1375"/>
            <ac:spMk id="8" creationId="{097C06A7-0AAE-0CB1-147A-99198E3881E2}"/>
          </ac:spMkLst>
        </pc:spChg>
        <pc:spChg chg="del">
          <ac:chgData name="Mateus de Araújo Fernandes" userId="6b83acb6-ae42-4b13-a2cc-a7b1ce2d259f" providerId="ADAL" clId="{A7682D14-14BD-4ED2-8FCA-029C205D2102}" dt="2023-09-17T02:07:06.282" v="665" actId="478"/>
          <ac:spMkLst>
            <pc:docMk/>
            <pc:sldMk cId="4170455313" sldId="1375"/>
            <ac:spMk id="9" creationId="{D0CB994F-4D5B-10F0-C0B7-37952A5E9275}"/>
          </ac:spMkLst>
        </pc:spChg>
        <pc:spChg chg="del">
          <ac:chgData name="Mateus de Araújo Fernandes" userId="6b83acb6-ae42-4b13-a2cc-a7b1ce2d259f" providerId="ADAL" clId="{A7682D14-14BD-4ED2-8FCA-029C205D2102}" dt="2023-09-17T02:07:09.852" v="666" actId="478"/>
          <ac:spMkLst>
            <pc:docMk/>
            <pc:sldMk cId="4170455313" sldId="1375"/>
            <ac:spMk id="10" creationId="{E7390175-2FC6-4828-3701-5E732E58F8F6}"/>
          </ac:spMkLst>
        </pc:spChg>
        <pc:spChg chg="add del mod">
          <ac:chgData name="Mateus de Araújo Fernandes" userId="6b83acb6-ae42-4b13-a2cc-a7b1ce2d259f" providerId="ADAL" clId="{A7682D14-14BD-4ED2-8FCA-029C205D2102}" dt="2023-09-17T17:50:56.497" v="781" actId="478"/>
          <ac:spMkLst>
            <pc:docMk/>
            <pc:sldMk cId="4170455313" sldId="1375"/>
            <ac:spMk id="12" creationId="{F410F79B-FCE0-F569-D5E1-A69A0A99DB10}"/>
          </ac:spMkLst>
        </pc:spChg>
        <pc:spChg chg="add mod">
          <ac:chgData name="Mateus de Araújo Fernandes" userId="6b83acb6-ae42-4b13-a2cc-a7b1ce2d259f" providerId="ADAL" clId="{A7682D14-14BD-4ED2-8FCA-029C205D2102}" dt="2023-09-18T00:15:18.807" v="7652"/>
          <ac:spMkLst>
            <pc:docMk/>
            <pc:sldMk cId="4170455313" sldId="1375"/>
            <ac:spMk id="14" creationId="{D055A09C-B5F0-1C49-3C20-80EA8C03AD0A}"/>
          </ac:spMkLst>
        </pc:spChg>
        <pc:picChg chg="add del mod">
          <ac:chgData name="Mateus de Araújo Fernandes" userId="6b83acb6-ae42-4b13-a2cc-a7b1ce2d259f" providerId="ADAL" clId="{A7682D14-14BD-4ED2-8FCA-029C205D2102}" dt="2023-09-17T17:51:06.173" v="787" actId="1076"/>
          <ac:picMkLst>
            <pc:docMk/>
            <pc:sldMk cId="4170455313" sldId="1375"/>
            <ac:picMk id="5" creationId="{D6E7055F-4F0F-A2CA-9BBB-B7A3C8D03C15}"/>
          </ac:picMkLst>
        </pc:picChg>
        <pc:picChg chg="del">
          <ac:chgData name="Mateus de Araújo Fernandes" userId="6b83acb6-ae42-4b13-a2cc-a7b1ce2d259f" providerId="ADAL" clId="{A7682D14-14BD-4ED2-8FCA-029C205D2102}" dt="2023-09-17T02:07:10.753" v="667" actId="478"/>
          <ac:picMkLst>
            <pc:docMk/>
            <pc:sldMk cId="4170455313" sldId="1375"/>
            <ac:picMk id="6" creationId="{AFD9BD55-5FBA-EB85-6DB6-B0675EA7431B}"/>
          </ac:picMkLst>
        </pc:picChg>
        <pc:picChg chg="add del mod">
          <ac:chgData name="Mateus de Araújo Fernandes" userId="6b83acb6-ae42-4b13-a2cc-a7b1ce2d259f" providerId="ADAL" clId="{A7682D14-14BD-4ED2-8FCA-029C205D2102}" dt="2023-09-17T17:50:54.580" v="779" actId="478"/>
          <ac:picMkLst>
            <pc:docMk/>
            <pc:sldMk cId="4170455313" sldId="1375"/>
            <ac:picMk id="7" creationId="{3BC2449F-0F91-0DC4-007A-515AD1A76AD9}"/>
          </ac:picMkLst>
        </pc:picChg>
        <pc:picChg chg="add del mod">
          <ac:chgData name="Mateus de Araújo Fernandes" userId="6b83acb6-ae42-4b13-a2cc-a7b1ce2d259f" providerId="ADAL" clId="{A7682D14-14BD-4ED2-8FCA-029C205D2102}" dt="2023-09-17T17:50:57.047" v="782" actId="478"/>
          <ac:picMkLst>
            <pc:docMk/>
            <pc:sldMk cId="4170455313" sldId="1375"/>
            <ac:picMk id="11" creationId="{B9937B5D-E558-34C9-A9C6-A493B2005CD2}"/>
          </ac:picMkLst>
        </pc:picChg>
        <pc:picChg chg="add del mod">
          <ac:chgData name="Mateus de Araújo Fernandes" userId="6b83acb6-ae42-4b13-a2cc-a7b1ce2d259f" providerId="ADAL" clId="{A7682D14-14BD-4ED2-8FCA-029C205D2102}" dt="2023-09-17T19:17:13.355" v="2121" actId="478"/>
          <ac:picMkLst>
            <pc:docMk/>
            <pc:sldMk cId="4170455313" sldId="1375"/>
            <ac:picMk id="13" creationId="{A4284D74-AB5E-F31C-6F88-D86C7BCA6365}"/>
          </ac:picMkLst>
        </pc:picChg>
        <pc:picChg chg="add mod modCrop">
          <ac:chgData name="Mateus de Araújo Fernandes" userId="6b83acb6-ae42-4b13-a2cc-a7b1ce2d259f" providerId="ADAL" clId="{A7682D14-14BD-4ED2-8FCA-029C205D2102}" dt="2023-09-17T19:17:36.198" v="2129" actId="1076"/>
          <ac:picMkLst>
            <pc:docMk/>
            <pc:sldMk cId="4170455313" sldId="1375"/>
            <ac:picMk id="15" creationId="{78824B19-A317-DA25-F956-D71434DF88B4}"/>
          </ac:picMkLst>
        </pc:picChg>
        <pc:picChg chg="add del mod">
          <ac:chgData name="Mateus de Araújo Fernandes" userId="6b83acb6-ae42-4b13-a2cc-a7b1ce2d259f" providerId="ADAL" clId="{A7682D14-14BD-4ED2-8FCA-029C205D2102}" dt="2023-09-17T19:29:10.444" v="2427" actId="478"/>
          <ac:picMkLst>
            <pc:docMk/>
            <pc:sldMk cId="4170455313" sldId="1375"/>
            <ac:picMk id="16" creationId="{0BC17DBD-3F30-F5E5-EB01-FB95418D1D1F}"/>
          </ac:picMkLst>
        </pc:picChg>
      </pc:sldChg>
      <pc:sldChg chg="addSp delSp modSp add mod">
        <pc:chgData name="Mateus de Araújo Fernandes" userId="6b83acb6-ae42-4b13-a2cc-a7b1ce2d259f" providerId="ADAL" clId="{A7682D14-14BD-4ED2-8FCA-029C205D2102}" dt="2023-09-17T02:10:06.857" v="755" actId="1076"/>
        <pc:sldMkLst>
          <pc:docMk/>
          <pc:sldMk cId="3149800891" sldId="1376"/>
        </pc:sldMkLst>
        <pc:spChg chg="mod">
          <ac:chgData name="Mateus de Araújo Fernandes" userId="6b83acb6-ae42-4b13-a2cc-a7b1ce2d259f" providerId="ADAL" clId="{A7682D14-14BD-4ED2-8FCA-029C205D2102}" dt="2023-09-17T02:09:48.098" v="751" actId="20577"/>
          <ac:spMkLst>
            <pc:docMk/>
            <pc:sldMk cId="3149800891" sldId="1376"/>
            <ac:spMk id="3" creationId="{1317B1D1-D288-8CC9-BE97-F96D822AFEC9}"/>
          </ac:spMkLst>
        </pc:spChg>
        <pc:picChg chg="add mod">
          <ac:chgData name="Mateus de Araújo Fernandes" userId="6b83acb6-ae42-4b13-a2cc-a7b1ce2d259f" providerId="ADAL" clId="{A7682D14-14BD-4ED2-8FCA-029C205D2102}" dt="2023-09-17T02:10:06.857" v="755" actId="1076"/>
          <ac:picMkLst>
            <pc:docMk/>
            <pc:sldMk cId="3149800891" sldId="1376"/>
            <ac:picMk id="6" creationId="{C8B9536D-22C4-9407-48E5-64F75DD9768F}"/>
          </ac:picMkLst>
        </pc:picChg>
        <pc:picChg chg="del">
          <ac:chgData name="Mateus de Araújo Fernandes" userId="6b83acb6-ae42-4b13-a2cc-a7b1ce2d259f" providerId="ADAL" clId="{A7682D14-14BD-4ED2-8FCA-029C205D2102}" dt="2023-09-17T02:09:59.628" v="752" actId="478"/>
          <ac:picMkLst>
            <pc:docMk/>
            <pc:sldMk cId="3149800891" sldId="1376"/>
            <ac:picMk id="7" creationId="{3BC2449F-0F91-0DC4-007A-515AD1A76AD9}"/>
          </ac:picMkLst>
        </pc:picChg>
      </pc:sldChg>
      <pc:sldChg chg="add">
        <pc:chgData name="Mateus de Araújo Fernandes" userId="6b83acb6-ae42-4b13-a2cc-a7b1ce2d259f" providerId="ADAL" clId="{A7682D14-14BD-4ED2-8FCA-029C205D2102}" dt="2023-09-17T17:50:03.909" v="756" actId="2890"/>
        <pc:sldMkLst>
          <pc:docMk/>
          <pc:sldMk cId="2787125603" sldId="1377"/>
        </pc:sldMkLst>
      </pc:sldChg>
      <pc:sldChg chg="addSp delSp modSp add mod ord modNotesTx">
        <pc:chgData name="Mateus de Araújo Fernandes" userId="6b83acb6-ae42-4b13-a2cc-a7b1ce2d259f" providerId="ADAL" clId="{A7682D14-14BD-4ED2-8FCA-029C205D2102}" dt="2023-09-17T21:34:17.390" v="6045" actId="20577"/>
        <pc:sldMkLst>
          <pc:docMk/>
          <pc:sldMk cId="3242133546" sldId="1378"/>
        </pc:sldMkLst>
        <pc:spChg chg="mod">
          <ac:chgData name="Mateus de Araújo Fernandes" userId="6b83acb6-ae42-4b13-a2cc-a7b1ce2d259f" providerId="ADAL" clId="{A7682D14-14BD-4ED2-8FCA-029C205D2102}" dt="2023-09-17T21:34:17.390" v="6045" actId="20577"/>
          <ac:spMkLst>
            <pc:docMk/>
            <pc:sldMk cId="3242133546" sldId="1378"/>
            <ac:spMk id="14" creationId="{D055A09C-B5F0-1C49-3C20-80EA8C03AD0A}"/>
          </ac:spMkLst>
        </pc:spChg>
        <pc:picChg chg="add mod">
          <ac:chgData name="Mateus de Araújo Fernandes" userId="6b83acb6-ae42-4b13-a2cc-a7b1ce2d259f" providerId="ADAL" clId="{A7682D14-14BD-4ED2-8FCA-029C205D2102}" dt="2023-09-17T21:21:11.762" v="5336" actId="1076"/>
          <ac:picMkLst>
            <pc:docMk/>
            <pc:sldMk cId="3242133546" sldId="1378"/>
            <ac:picMk id="6" creationId="{223AA85F-462C-F4D8-213B-3A97CB3EE8BC}"/>
          </ac:picMkLst>
        </pc:picChg>
        <pc:picChg chg="del">
          <ac:chgData name="Mateus de Araújo Fernandes" userId="6b83acb6-ae42-4b13-a2cc-a7b1ce2d259f" providerId="ADAL" clId="{A7682D14-14BD-4ED2-8FCA-029C205D2102}" dt="2023-09-17T17:53:31.343" v="822" actId="478"/>
          <ac:picMkLst>
            <pc:docMk/>
            <pc:sldMk cId="3242133546" sldId="1378"/>
            <ac:picMk id="13" creationId="{A4284D74-AB5E-F31C-6F88-D86C7BCA6365}"/>
          </ac:picMkLst>
        </pc:picChg>
      </pc:sldChg>
      <pc:sldChg chg="addSp delSp modSp add mod delAnim">
        <pc:chgData name="Mateus de Araújo Fernandes" userId="6b83acb6-ae42-4b13-a2cc-a7b1ce2d259f" providerId="ADAL" clId="{A7682D14-14BD-4ED2-8FCA-029C205D2102}" dt="2023-09-17T18:31:42.259" v="1548" actId="1076"/>
        <pc:sldMkLst>
          <pc:docMk/>
          <pc:sldMk cId="2862813871" sldId="1379"/>
        </pc:sldMkLst>
        <pc:spChg chg="add mod">
          <ac:chgData name="Mateus de Araújo Fernandes" userId="6b83acb6-ae42-4b13-a2cc-a7b1ce2d259f" providerId="ADAL" clId="{A7682D14-14BD-4ED2-8FCA-029C205D2102}" dt="2023-09-17T18:31:30.287" v="1547" actId="20577"/>
          <ac:spMkLst>
            <pc:docMk/>
            <pc:sldMk cId="2862813871" sldId="1379"/>
            <ac:spMk id="4" creationId="{C01505CC-6353-9227-0EC5-A2A286323CA3}"/>
          </ac:spMkLst>
        </pc:spChg>
        <pc:spChg chg="del">
          <ac:chgData name="Mateus de Araújo Fernandes" userId="6b83acb6-ae42-4b13-a2cc-a7b1ce2d259f" providerId="ADAL" clId="{A7682D14-14BD-4ED2-8FCA-029C205D2102}" dt="2023-09-17T18:22:45.227" v="1119" actId="478"/>
          <ac:spMkLst>
            <pc:docMk/>
            <pc:sldMk cId="2862813871" sldId="1379"/>
            <ac:spMk id="7" creationId="{F6B08088-66AB-3023-D29F-14DEB6F08C45}"/>
          </ac:spMkLst>
        </pc:spChg>
        <pc:spChg chg="mod">
          <ac:chgData name="Mateus de Araújo Fernandes" userId="6b83acb6-ae42-4b13-a2cc-a7b1ce2d259f" providerId="ADAL" clId="{A7682D14-14BD-4ED2-8FCA-029C205D2102}" dt="2023-09-17T18:31:42.259" v="1548" actId="1076"/>
          <ac:spMkLst>
            <pc:docMk/>
            <pc:sldMk cId="2862813871" sldId="1379"/>
            <ac:spMk id="8" creationId="{AAF36001-D52A-6D45-48C5-EBEB4A0CC74E}"/>
          </ac:spMkLst>
        </pc:spChg>
        <pc:picChg chg="add mod">
          <ac:chgData name="Mateus de Araújo Fernandes" userId="6b83acb6-ae42-4b13-a2cc-a7b1ce2d259f" providerId="ADAL" clId="{A7682D14-14BD-4ED2-8FCA-029C205D2102}" dt="2023-09-17T18:22:23.550" v="1114"/>
          <ac:picMkLst>
            <pc:docMk/>
            <pc:sldMk cId="2862813871" sldId="1379"/>
            <ac:picMk id="6" creationId="{B60F0279-24D8-CCAB-689D-6289A93CEE99}"/>
          </ac:picMkLst>
        </pc:picChg>
        <pc:picChg chg="del">
          <ac:chgData name="Mateus de Araújo Fernandes" userId="6b83acb6-ae42-4b13-a2cc-a7b1ce2d259f" providerId="ADAL" clId="{A7682D14-14BD-4ED2-8FCA-029C205D2102}" dt="2023-09-17T18:22:10.963" v="1113" actId="478"/>
          <ac:picMkLst>
            <pc:docMk/>
            <pc:sldMk cId="2862813871" sldId="1379"/>
            <ac:picMk id="9" creationId="{2518345B-173B-5F64-255E-28CFBB500C38}"/>
          </ac:picMkLst>
        </pc:picChg>
        <pc:picChg chg="add mod">
          <ac:chgData name="Mateus de Araújo Fernandes" userId="6b83acb6-ae42-4b13-a2cc-a7b1ce2d259f" providerId="ADAL" clId="{A7682D14-14BD-4ED2-8FCA-029C205D2102}" dt="2023-09-17T18:22:23.550" v="1114"/>
          <ac:picMkLst>
            <pc:docMk/>
            <pc:sldMk cId="2862813871" sldId="1379"/>
            <ac:picMk id="10" creationId="{37B23D28-D160-4FFE-D849-F81DDC98096C}"/>
          </ac:picMkLst>
        </pc:picChg>
        <pc:picChg chg="add mod">
          <ac:chgData name="Mateus de Araújo Fernandes" userId="6b83acb6-ae42-4b13-a2cc-a7b1ce2d259f" providerId="ADAL" clId="{A7682D14-14BD-4ED2-8FCA-029C205D2102}" dt="2023-09-17T18:22:23.550" v="1114"/>
          <ac:picMkLst>
            <pc:docMk/>
            <pc:sldMk cId="2862813871" sldId="1379"/>
            <ac:picMk id="11" creationId="{12368A64-DFBE-546F-A314-FCA6DA95A02F}"/>
          </ac:picMkLst>
        </pc:picChg>
      </pc:sldChg>
      <pc:sldChg chg="addSp delSp modSp add mod delAnim modAnim">
        <pc:chgData name="Mateus de Araújo Fernandes" userId="6b83acb6-ae42-4b13-a2cc-a7b1ce2d259f" providerId="ADAL" clId="{A7682D14-14BD-4ED2-8FCA-029C205D2102}" dt="2023-09-17T18:50:53.065" v="1791" actId="20577"/>
        <pc:sldMkLst>
          <pc:docMk/>
          <pc:sldMk cId="3231957338" sldId="1380"/>
        </pc:sldMkLst>
        <pc:spChg chg="mod">
          <ac:chgData name="Mateus de Araújo Fernandes" userId="6b83acb6-ae42-4b13-a2cc-a7b1ce2d259f" providerId="ADAL" clId="{A7682D14-14BD-4ED2-8FCA-029C205D2102}" dt="2023-09-17T18:34:49.381" v="1611" actId="20577"/>
          <ac:spMkLst>
            <pc:docMk/>
            <pc:sldMk cId="3231957338" sldId="1380"/>
            <ac:spMk id="4" creationId="{C01505CC-6353-9227-0EC5-A2A286323CA3}"/>
          </ac:spMkLst>
        </pc:spChg>
        <pc:spChg chg="del">
          <ac:chgData name="Mateus de Araújo Fernandes" userId="6b83acb6-ae42-4b13-a2cc-a7b1ce2d259f" providerId="ADAL" clId="{A7682D14-14BD-4ED2-8FCA-029C205D2102}" dt="2023-09-17T18:36:28.306" v="1694" actId="478"/>
          <ac:spMkLst>
            <pc:docMk/>
            <pc:sldMk cId="3231957338" sldId="1380"/>
            <ac:spMk id="8" creationId="{AAF36001-D52A-6D45-48C5-EBEB4A0CC74E}"/>
          </ac:spMkLst>
        </pc:spChg>
        <pc:spChg chg="add mod">
          <ac:chgData name="Mateus de Araújo Fernandes" userId="6b83acb6-ae42-4b13-a2cc-a7b1ce2d259f" providerId="ADAL" clId="{A7682D14-14BD-4ED2-8FCA-029C205D2102}" dt="2023-09-17T18:50:53.065" v="1791" actId="20577"/>
          <ac:spMkLst>
            <pc:docMk/>
            <pc:sldMk cId="3231957338" sldId="1380"/>
            <ac:spMk id="13" creationId="{4DBC2E2C-9477-1060-E0AD-442BC5D39660}"/>
          </ac:spMkLst>
        </pc:spChg>
        <pc:spChg chg="add mod">
          <ac:chgData name="Mateus de Araújo Fernandes" userId="6b83acb6-ae42-4b13-a2cc-a7b1ce2d259f" providerId="ADAL" clId="{A7682D14-14BD-4ED2-8FCA-029C205D2102}" dt="2023-09-17T18:47:54.555" v="1754" actId="20577"/>
          <ac:spMkLst>
            <pc:docMk/>
            <pc:sldMk cId="3231957338" sldId="1380"/>
            <ac:spMk id="14" creationId="{127B33C7-3A93-A8F0-CB7A-12114541C232}"/>
          </ac:spMkLst>
        </pc:spChg>
        <pc:spChg chg="add mod">
          <ac:chgData name="Mateus de Araújo Fernandes" userId="6b83acb6-ae42-4b13-a2cc-a7b1ce2d259f" providerId="ADAL" clId="{A7682D14-14BD-4ED2-8FCA-029C205D2102}" dt="2023-09-17T18:47:41.988" v="1738" actId="20577"/>
          <ac:spMkLst>
            <pc:docMk/>
            <pc:sldMk cId="3231957338" sldId="1380"/>
            <ac:spMk id="15" creationId="{F919E25D-E018-3FCD-88FF-62D96BA42D2F}"/>
          </ac:spMkLst>
        </pc:spChg>
        <pc:spChg chg="add mod">
          <ac:chgData name="Mateus de Araújo Fernandes" userId="6b83acb6-ae42-4b13-a2cc-a7b1ce2d259f" providerId="ADAL" clId="{A7682D14-14BD-4ED2-8FCA-029C205D2102}" dt="2023-09-17T18:38:11.030" v="1710" actId="108"/>
          <ac:spMkLst>
            <pc:docMk/>
            <pc:sldMk cId="3231957338" sldId="1380"/>
            <ac:spMk id="16" creationId="{FC906561-083E-A5F5-95D8-8409F8FDD934}"/>
          </ac:spMkLst>
        </pc:spChg>
        <pc:spChg chg="add mod">
          <ac:chgData name="Mateus de Araújo Fernandes" userId="6b83acb6-ae42-4b13-a2cc-a7b1ce2d259f" providerId="ADAL" clId="{A7682D14-14BD-4ED2-8FCA-029C205D2102}" dt="2023-09-17T18:38:50.030" v="1712" actId="1582"/>
          <ac:spMkLst>
            <pc:docMk/>
            <pc:sldMk cId="3231957338" sldId="1380"/>
            <ac:spMk id="17" creationId="{C153DE57-5A81-DF02-5C3A-09E1CD7242AA}"/>
          </ac:spMkLst>
        </pc:spChg>
        <pc:spChg chg="add mod">
          <ac:chgData name="Mateus de Araújo Fernandes" userId="6b83acb6-ae42-4b13-a2cc-a7b1ce2d259f" providerId="ADAL" clId="{A7682D14-14BD-4ED2-8FCA-029C205D2102}" dt="2023-09-17T18:36:28.844" v="1695"/>
          <ac:spMkLst>
            <pc:docMk/>
            <pc:sldMk cId="3231957338" sldId="1380"/>
            <ac:spMk id="18" creationId="{0701961C-5904-5099-B7C5-84F75ADF0986}"/>
          </ac:spMkLst>
        </pc:spChg>
        <pc:spChg chg="add del mod">
          <ac:chgData name="Mateus de Araújo Fernandes" userId="6b83acb6-ae42-4b13-a2cc-a7b1ce2d259f" providerId="ADAL" clId="{A7682D14-14BD-4ED2-8FCA-029C205D2102}" dt="2023-09-17T18:38:13.005" v="1711" actId="478"/>
          <ac:spMkLst>
            <pc:docMk/>
            <pc:sldMk cId="3231957338" sldId="1380"/>
            <ac:spMk id="19" creationId="{DB3BD1AD-6D56-9B47-AE25-648C6B23D580}"/>
          </ac:spMkLst>
        </pc:spChg>
        <pc:picChg chg="mod">
          <ac:chgData name="Mateus de Araújo Fernandes" userId="6b83acb6-ae42-4b13-a2cc-a7b1ce2d259f" providerId="ADAL" clId="{A7682D14-14BD-4ED2-8FCA-029C205D2102}" dt="2023-09-17T18:37:46.942" v="1707" actId="108"/>
          <ac:picMkLst>
            <pc:docMk/>
            <pc:sldMk cId="3231957338" sldId="1380"/>
            <ac:picMk id="5" creationId="{D6E7055F-4F0F-A2CA-9BBB-B7A3C8D03C15}"/>
          </ac:picMkLst>
        </pc:picChg>
        <pc:picChg chg="del">
          <ac:chgData name="Mateus de Araújo Fernandes" userId="6b83acb6-ae42-4b13-a2cc-a7b1ce2d259f" providerId="ADAL" clId="{A7682D14-14BD-4ED2-8FCA-029C205D2102}" dt="2023-09-17T18:34:51.917" v="1612" actId="478"/>
          <ac:picMkLst>
            <pc:docMk/>
            <pc:sldMk cId="3231957338" sldId="1380"/>
            <ac:picMk id="6" creationId="{B60F0279-24D8-CCAB-689D-6289A93CEE99}"/>
          </ac:picMkLst>
        </pc:picChg>
        <pc:picChg chg="add mod">
          <ac:chgData name="Mateus de Araújo Fernandes" userId="6b83acb6-ae42-4b13-a2cc-a7b1ce2d259f" providerId="ADAL" clId="{A7682D14-14BD-4ED2-8FCA-029C205D2102}" dt="2023-09-17T18:36:40.411" v="1703" actId="1035"/>
          <ac:picMkLst>
            <pc:docMk/>
            <pc:sldMk cId="3231957338" sldId="1380"/>
            <ac:picMk id="7" creationId="{C161A38E-6FE0-CBA4-FB22-0D9389020A1A}"/>
          </ac:picMkLst>
        </pc:picChg>
        <pc:picChg chg="add mod">
          <ac:chgData name="Mateus de Araújo Fernandes" userId="6b83acb6-ae42-4b13-a2cc-a7b1ce2d259f" providerId="ADAL" clId="{A7682D14-14BD-4ED2-8FCA-029C205D2102}" dt="2023-09-17T18:36:40.411" v="1703" actId="1035"/>
          <ac:picMkLst>
            <pc:docMk/>
            <pc:sldMk cId="3231957338" sldId="1380"/>
            <ac:picMk id="9" creationId="{8D4A1978-7A44-C000-E5EE-7E0474F8567B}"/>
          </ac:picMkLst>
        </pc:picChg>
        <pc:picChg chg="del">
          <ac:chgData name="Mateus de Araújo Fernandes" userId="6b83acb6-ae42-4b13-a2cc-a7b1ce2d259f" providerId="ADAL" clId="{A7682D14-14BD-4ED2-8FCA-029C205D2102}" dt="2023-09-17T18:34:52.516" v="1613" actId="478"/>
          <ac:picMkLst>
            <pc:docMk/>
            <pc:sldMk cId="3231957338" sldId="1380"/>
            <ac:picMk id="10" creationId="{37B23D28-D160-4FFE-D849-F81DDC98096C}"/>
          </ac:picMkLst>
        </pc:picChg>
        <pc:picChg chg="del">
          <ac:chgData name="Mateus de Araújo Fernandes" userId="6b83acb6-ae42-4b13-a2cc-a7b1ce2d259f" providerId="ADAL" clId="{A7682D14-14BD-4ED2-8FCA-029C205D2102}" dt="2023-09-17T18:34:52.971" v="1614" actId="478"/>
          <ac:picMkLst>
            <pc:docMk/>
            <pc:sldMk cId="3231957338" sldId="1380"/>
            <ac:picMk id="11" creationId="{12368A64-DFBE-546F-A314-FCA6DA95A02F}"/>
          </ac:picMkLst>
        </pc:picChg>
        <pc:picChg chg="add mod">
          <ac:chgData name="Mateus de Araújo Fernandes" userId="6b83acb6-ae42-4b13-a2cc-a7b1ce2d259f" providerId="ADAL" clId="{A7682D14-14BD-4ED2-8FCA-029C205D2102}" dt="2023-09-17T18:36:40.411" v="1703" actId="1035"/>
          <ac:picMkLst>
            <pc:docMk/>
            <pc:sldMk cId="3231957338" sldId="1380"/>
            <ac:picMk id="12" creationId="{262B2E7A-7B62-9C46-EF0F-ED71DEAE6653}"/>
          </ac:picMkLst>
        </pc:picChg>
      </pc:sldChg>
      <pc:sldChg chg="modSp add mod">
        <pc:chgData name="Mateus de Araújo Fernandes" userId="6b83acb6-ae42-4b13-a2cc-a7b1ce2d259f" providerId="ADAL" clId="{A7682D14-14BD-4ED2-8FCA-029C205D2102}" dt="2023-09-17T21:24:10.428" v="5433" actId="115"/>
        <pc:sldMkLst>
          <pc:docMk/>
          <pc:sldMk cId="3292003012" sldId="1381"/>
        </pc:sldMkLst>
        <pc:spChg chg="mod">
          <ac:chgData name="Mateus de Araújo Fernandes" userId="6b83acb6-ae42-4b13-a2cc-a7b1ce2d259f" providerId="ADAL" clId="{A7682D14-14BD-4ED2-8FCA-029C205D2102}" dt="2023-09-17T21:24:10.428" v="5433" actId="115"/>
          <ac:spMkLst>
            <pc:docMk/>
            <pc:sldMk cId="3292003012" sldId="1381"/>
            <ac:spMk id="14" creationId="{D055A09C-B5F0-1C49-3C20-80EA8C03AD0A}"/>
          </ac:spMkLst>
        </pc:spChg>
      </pc:sldChg>
      <pc:sldChg chg="addSp delSp modSp add mod modNotesTx">
        <pc:chgData name="Mateus de Araújo Fernandes" userId="6b83acb6-ae42-4b13-a2cc-a7b1ce2d259f" providerId="ADAL" clId="{A7682D14-14BD-4ED2-8FCA-029C205D2102}" dt="2023-09-17T20:58:30.991" v="4568" actId="20577"/>
        <pc:sldMkLst>
          <pc:docMk/>
          <pc:sldMk cId="3843069962" sldId="1382"/>
        </pc:sldMkLst>
        <pc:spChg chg="mod">
          <ac:chgData name="Mateus de Araújo Fernandes" userId="6b83acb6-ae42-4b13-a2cc-a7b1ce2d259f" providerId="ADAL" clId="{A7682D14-14BD-4ED2-8FCA-029C205D2102}" dt="2023-09-17T19:36:29.388" v="2825"/>
          <ac:spMkLst>
            <pc:docMk/>
            <pc:sldMk cId="3843069962" sldId="1382"/>
            <ac:spMk id="3" creationId="{1317B1D1-D288-8CC9-BE97-F96D822AFEC9}"/>
          </ac:spMkLst>
        </pc:spChg>
        <pc:spChg chg="mod">
          <ac:chgData name="Mateus de Araújo Fernandes" userId="6b83acb6-ae42-4b13-a2cc-a7b1ce2d259f" providerId="ADAL" clId="{A7682D14-14BD-4ED2-8FCA-029C205D2102}" dt="2023-09-17T20:00:16.238" v="3896" actId="20577"/>
          <ac:spMkLst>
            <pc:docMk/>
            <pc:sldMk cId="3843069962" sldId="1382"/>
            <ac:spMk id="14" creationId="{D055A09C-B5F0-1C49-3C20-80EA8C03AD0A}"/>
          </ac:spMkLst>
        </pc:spChg>
        <pc:graphicFrameChg chg="add mod modGraphic">
          <ac:chgData name="Mateus de Araújo Fernandes" userId="6b83acb6-ae42-4b13-a2cc-a7b1ce2d259f" providerId="ADAL" clId="{A7682D14-14BD-4ED2-8FCA-029C205D2102}" dt="2023-09-17T19:49:46.136" v="3488" actId="1036"/>
          <ac:graphicFrameMkLst>
            <pc:docMk/>
            <pc:sldMk cId="3843069962" sldId="1382"/>
            <ac:graphicFrameMk id="7" creationId="{1714A475-091D-40F7-2DB0-88EA386216C9}"/>
          </ac:graphicFrameMkLst>
        </pc:graphicFrameChg>
        <pc:picChg chg="add del mod">
          <ac:chgData name="Mateus de Araújo Fernandes" userId="6b83acb6-ae42-4b13-a2cc-a7b1ce2d259f" providerId="ADAL" clId="{A7682D14-14BD-4ED2-8FCA-029C205D2102}" dt="2023-09-17T19:37:54.578" v="2829" actId="478"/>
          <ac:picMkLst>
            <pc:docMk/>
            <pc:sldMk cId="3843069962" sldId="1382"/>
            <ac:picMk id="6" creationId="{3FBA82C6-3F49-47BF-3442-54D234E4788E}"/>
          </ac:picMkLst>
        </pc:picChg>
      </pc:sldChg>
      <pc:sldChg chg="addSp delSp modSp add mod modNotesTx">
        <pc:chgData name="Mateus de Araújo Fernandes" userId="6b83acb6-ae42-4b13-a2cc-a7b1ce2d259f" providerId="ADAL" clId="{A7682D14-14BD-4ED2-8FCA-029C205D2102}" dt="2023-09-17T20:02:34.055" v="3968" actId="20577"/>
        <pc:sldMkLst>
          <pc:docMk/>
          <pc:sldMk cId="3076219271" sldId="1383"/>
        </pc:sldMkLst>
        <pc:spChg chg="mod">
          <ac:chgData name="Mateus de Araújo Fernandes" userId="6b83acb6-ae42-4b13-a2cc-a7b1ce2d259f" providerId="ADAL" clId="{A7682D14-14BD-4ED2-8FCA-029C205D2102}" dt="2023-09-17T20:00:57.420" v="3947" actId="20577"/>
          <ac:spMkLst>
            <pc:docMk/>
            <pc:sldMk cId="3076219271" sldId="1383"/>
            <ac:spMk id="3" creationId="{1317B1D1-D288-8CC9-BE97-F96D822AFEC9}"/>
          </ac:spMkLst>
        </pc:spChg>
        <pc:spChg chg="del">
          <ac:chgData name="Mateus de Araújo Fernandes" userId="6b83acb6-ae42-4b13-a2cc-a7b1ce2d259f" providerId="ADAL" clId="{A7682D14-14BD-4ED2-8FCA-029C205D2102}" dt="2023-09-17T20:01:35.775" v="3955" actId="478"/>
          <ac:spMkLst>
            <pc:docMk/>
            <pc:sldMk cId="3076219271" sldId="1383"/>
            <ac:spMk id="14" creationId="{D055A09C-B5F0-1C49-3C20-80EA8C03AD0A}"/>
          </ac:spMkLst>
        </pc:spChg>
        <pc:picChg chg="add mod">
          <ac:chgData name="Mateus de Araújo Fernandes" userId="6b83acb6-ae42-4b13-a2cc-a7b1ce2d259f" providerId="ADAL" clId="{A7682D14-14BD-4ED2-8FCA-029C205D2102}" dt="2023-09-17T20:01:44.104" v="3959" actId="1076"/>
          <ac:picMkLst>
            <pc:docMk/>
            <pc:sldMk cId="3076219271" sldId="1383"/>
            <ac:picMk id="6" creationId="{5615A1F1-B8DD-5DBB-4E18-9C8AC0178722}"/>
          </ac:picMkLst>
        </pc:picChg>
        <pc:picChg chg="add del mod">
          <ac:chgData name="Mateus de Araújo Fernandes" userId="6b83acb6-ae42-4b13-a2cc-a7b1ce2d259f" providerId="ADAL" clId="{A7682D14-14BD-4ED2-8FCA-029C205D2102}" dt="2023-09-17T20:02:22.456" v="3964" actId="21"/>
          <ac:picMkLst>
            <pc:docMk/>
            <pc:sldMk cId="3076219271" sldId="1383"/>
            <ac:picMk id="7" creationId="{0EFFCA37-5570-3BAB-9F15-E29603CA4822}"/>
          </ac:picMkLst>
        </pc:picChg>
      </pc:sldChg>
      <pc:sldChg chg="addSp delSp modSp add mod ord modTransition modAnim modNotesTx">
        <pc:chgData name="Mateus de Araújo Fernandes" userId="6b83acb6-ae42-4b13-a2cc-a7b1ce2d259f" providerId="ADAL" clId="{A7682D14-14BD-4ED2-8FCA-029C205D2102}" dt="2023-09-17T21:18:54.110" v="5241"/>
        <pc:sldMkLst>
          <pc:docMk/>
          <pc:sldMk cId="762341049" sldId="1384"/>
        </pc:sldMkLst>
        <pc:spChg chg="mod">
          <ac:chgData name="Mateus de Araújo Fernandes" userId="6b83acb6-ae42-4b13-a2cc-a7b1ce2d259f" providerId="ADAL" clId="{A7682D14-14BD-4ED2-8FCA-029C205D2102}" dt="2023-09-17T20:47:01.110" v="4094" actId="20577"/>
          <ac:spMkLst>
            <pc:docMk/>
            <pc:sldMk cId="762341049" sldId="1384"/>
            <ac:spMk id="3" creationId="{1317B1D1-D288-8CC9-BE97-F96D822AFEC9}"/>
          </ac:spMkLst>
        </pc:spChg>
        <pc:spChg chg="add del">
          <ac:chgData name="Mateus de Araújo Fernandes" userId="6b83acb6-ae42-4b13-a2cc-a7b1ce2d259f" providerId="ADAL" clId="{A7682D14-14BD-4ED2-8FCA-029C205D2102}" dt="2023-09-17T20:55:56.836" v="4547" actId="478"/>
          <ac:spMkLst>
            <pc:docMk/>
            <pc:sldMk cId="762341049" sldId="1384"/>
            <ac:spMk id="8" creationId="{659C7D9B-28D6-70F1-32E5-3CFFD0DC1640}"/>
          </ac:spMkLst>
        </pc:spChg>
        <pc:spChg chg="add del">
          <ac:chgData name="Mateus de Araújo Fernandes" userId="6b83acb6-ae42-4b13-a2cc-a7b1ce2d259f" providerId="ADAL" clId="{A7682D14-14BD-4ED2-8FCA-029C205D2102}" dt="2023-09-17T20:55:58.732" v="4549" actId="22"/>
          <ac:spMkLst>
            <pc:docMk/>
            <pc:sldMk cId="762341049" sldId="1384"/>
            <ac:spMk id="10" creationId="{FA4D41A5-E06B-65B3-E3EA-E7ADCE5F8B80}"/>
          </ac:spMkLst>
        </pc:spChg>
        <pc:spChg chg="del mod">
          <ac:chgData name="Mateus de Araújo Fernandes" userId="6b83acb6-ae42-4b13-a2cc-a7b1ce2d259f" providerId="ADAL" clId="{A7682D14-14BD-4ED2-8FCA-029C205D2102}" dt="2023-09-17T20:57:05.620" v="4556" actId="478"/>
          <ac:spMkLst>
            <pc:docMk/>
            <pc:sldMk cId="762341049" sldId="1384"/>
            <ac:spMk id="14" creationId="{D055A09C-B5F0-1C49-3C20-80EA8C03AD0A}"/>
          </ac:spMkLst>
        </pc:spChg>
        <pc:picChg chg="add mod">
          <ac:chgData name="Mateus de Araújo Fernandes" userId="6b83acb6-ae42-4b13-a2cc-a7b1ce2d259f" providerId="ADAL" clId="{A7682D14-14BD-4ED2-8FCA-029C205D2102}" dt="2023-09-17T20:57:12.769" v="4559" actId="1076"/>
          <ac:picMkLst>
            <pc:docMk/>
            <pc:sldMk cId="762341049" sldId="1384"/>
            <ac:picMk id="6" creationId="{6D945062-6E7E-708F-5916-11E24BAEC556}"/>
          </ac:picMkLst>
        </pc:picChg>
        <pc:picChg chg="add mod">
          <ac:chgData name="Mateus de Araújo Fernandes" userId="6b83acb6-ae42-4b13-a2cc-a7b1ce2d259f" providerId="ADAL" clId="{A7682D14-14BD-4ED2-8FCA-029C205D2102}" dt="2023-09-17T20:57:19.331" v="4561" actId="14100"/>
          <ac:picMkLst>
            <pc:docMk/>
            <pc:sldMk cId="762341049" sldId="1384"/>
            <ac:picMk id="11" creationId="{1D47C521-C859-4565-CC3B-EF0804EDF123}"/>
          </ac:picMkLst>
        </pc:picChg>
        <pc:cxnChg chg="add mod">
          <ac:chgData name="Mateus de Araújo Fernandes" userId="6b83acb6-ae42-4b13-a2cc-a7b1ce2d259f" providerId="ADAL" clId="{A7682D14-14BD-4ED2-8FCA-029C205D2102}" dt="2023-09-17T20:57:33.561" v="4563" actId="1076"/>
          <ac:cxnSpMkLst>
            <pc:docMk/>
            <pc:sldMk cId="762341049" sldId="1384"/>
            <ac:cxnSpMk id="12" creationId="{9A9067FF-1178-97C0-122B-4D280EC2921E}"/>
          </ac:cxnSpMkLst>
        </pc:cxnChg>
      </pc:sldChg>
      <pc:sldChg chg="addSp delSp modSp add mod modTransition modNotesTx">
        <pc:chgData name="Mateus de Araújo Fernandes" userId="6b83acb6-ae42-4b13-a2cc-a7b1ce2d259f" providerId="ADAL" clId="{A7682D14-14BD-4ED2-8FCA-029C205D2102}" dt="2023-09-18T00:14:37.139" v="7650"/>
        <pc:sldMkLst>
          <pc:docMk/>
          <pc:sldMk cId="2545102456" sldId="1385"/>
        </pc:sldMkLst>
        <pc:spChg chg="add mod">
          <ac:chgData name="Mateus de Araújo Fernandes" userId="6b83acb6-ae42-4b13-a2cc-a7b1ce2d259f" providerId="ADAL" clId="{A7682D14-14BD-4ED2-8FCA-029C205D2102}" dt="2023-09-17T19:34:16.665" v="2792" actId="20577"/>
          <ac:spMkLst>
            <pc:docMk/>
            <pc:sldMk cId="2545102456" sldId="1385"/>
            <ac:spMk id="6" creationId="{DF5C3408-6045-ADEC-60FE-3A4F444D5D0E}"/>
          </ac:spMkLst>
        </pc:spChg>
        <pc:spChg chg="del mod">
          <ac:chgData name="Mateus de Araújo Fernandes" userId="6b83acb6-ae42-4b13-a2cc-a7b1ce2d259f" providerId="ADAL" clId="{A7682D14-14BD-4ED2-8FCA-029C205D2102}" dt="2023-09-17T19:32:26.781" v="2598" actId="478"/>
          <ac:spMkLst>
            <pc:docMk/>
            <pc:sldMk cId="2545102456" sldId="1385"/>
            <ac:spMk id="14" creationId="{D055A09C-B5F0-1C49-3C20-80EA8C03AD0A}"/>
          </ac:spMkLst>
        </pc:spChg>
        <pc:picChg chg="add mod modCrop">
          <ac:chgData name="Mateus de Araújo Fernandes" userId="6b83acb6-ae42-4b13-a2cc-a7b1ce2d259f" providerId="ADAL" clId="{A7682D14-14BD-4ED2-8FCA-029C205D2102}" dt="2023-09-17T19:35:08.773" v="2806" actId="1076"/>
          <ac:picMkLst>
            <pc:docMk/>
            <pc:sldMk cId="2545102456" sldId="1385"/>
            <ac:picMk id="7" creationId="{D5E21BBA-4D4D-AAAB-9625-E2974FE89907}"/>
          </ac:picMkLst>
        </pc:picChg>
        <pc:picChg chg="del">
          <ac:chgData name="Mateus de Araújo Fernandes" userId="6b83acb6-ae42-4b13-a2cc-a7b1ce2d259f" providerId="ADAL" clId="{A7682D14-14BD-4ED2-8FCA-029C205D2102}" dt="2023-09-17T19:32:35.981" v="2600" actId="478"/>
          <ac:picMkLst>
            <pc:docMk/>
            <pc:sldMk cId="2545102456" sldId="1385"/>
            <ac:picMk id="15" creationId="{78824B19-A317-DA25-F956-D71434DF88B4}"/>
          </ac:picMkLst>
        </pc:picChg>
        <pc:picChg chg="mod">
          <ac:chgData name="Mateus de Araújo Fernandes" userId="6b83acb6-ae42-4b13-a2cc-a7b1ce2d259f" providerId="ADAL" clId="{A7682D14-14BD-4ED2-8FCA-029C205D2102}" dt="2023-09-17T19:34:33.746" v="2796" actId="1076"/>
          <ac:picMkLst>
            <pc:docMk/>
            <pc:sldMk cId="2545102456" sldId="1385"/>
            <ac:picMk id="16" creationId="{0BC17DBD-3F30-F5E5-EB01-FB95418D1D1F}"/>
          </ac:picMkLst>
        </pc:picChg>
      </pc:sldChg>
      <pc:sldChg chg="delSp add del mod">
        <pc:chgData name="Mateus de Araújo Fernandes" userId="6b83acb6-ae42-4b13-a2cc-a7b1ce2d259f" providerId="ADAL" clId="{A7682D14-14BD-4ED2-8FCA-029C205D2102}" dt="2023-09-17T19:34:26.332" v="2794" actId="47"/>
        <pc:sldMkLst>
          <pc:docMk/>
          <pc:sldMk cId="3515873430" sldId="1386"/>
        </pc:sldMkLst>
        <pc:picChg chg="del">
          <ac:chgData name="Mateus de Araújo Fernandes" userId="6b83acb6-ae42-4b13-a2cc-a7b1ce2d259f" providerId="ADAL" clId="{A7682D14-14BD-4ED2-8FCA-029C205D2102}" dt="2023-09-17T19:34:23.219" v="2793" actId="478"/>
          <ac:picMkLst>
            <pc:docMk/>
            <pc:sldMk cId="3515873430" sldId="1386"/>
            <ac:picMk id="15" creationId="{78824B19-A317-DA25-F956-D71434DF88B4}"/>
          </ac:picMkLst>
        </pc:picChg>
      </pc:sldChg>
      <pc:sldChg chg="add del">
        <pc:chgData name="Mateus de Araújo Fernandes" userId="6b83acb6-ae42-4b13-a2cc-a7b1ce2d259f" providerId="ADAL" clId="{A7682D14-14BD-4ED2-8FCA-029C205D2102}" dt="2023-09-17T19:34:28.191" v="2795" actId="47"/>
        <pc:sldMkLst>
          <pc:docMk/>
          <pc:sldMk cId="2590602703" sldId="1387"/>
        </pc:sldMkLst>
      </pc:sldChg>
      <pc:sldChg chg="addSp delSp modSp add mod modTransition modNotesTx">
        <pc:chgData name="Mateus de Araújo Fernandes" userId="6b83acb6-ae42-4b13-a2cc-a7b1ce2d259f" providerId="ADAL" clId="{A7682D14-14BD-4ED2-8FCA-029C205D2102}" dt="2023-09-18T00:15:15.340" v="7651"/>
        <pc:sldMkLst>
          <pc:docMk/>
          <pc:sldMk cId="895828718" sldId="1388"/>
        </pc:sldMkLst>
        <pc:spChg chg="mod">
          <ac:chgData name="Mateus de Araújo Fernandes" userId="6b83acb6-ae42-4b13-a2cc-a7b1ce2d259f" providerId="ADAL" clId="{A7682D14-14BD-4ED2-8FCA-029C205D2102}" dt="2023-09-18T00:15:15.340" v="7651"/>
          <ac:spMkLst>
            <pc:docMk/>
            <pc:sldMk cId="895828718" sldId="1388"/>
            <ac:spMk id="14" creationId="{D055A09C-B5F0-1C49-3C20-80EA8C03AD0A}"/>
          </ac:spMkLst>
        </pc:spChg>
        <pc:picChg chg="add mod">
          <ac:chgData name="Mateus de Araújo Fernandes" userId="6b83acb6-ae42-4b13-a2cc-a7b1ce2d259f" providerId="ADAL" clId="{A7682D14-14BD-4ED2-8FCA-029C205D2102}" dt="2023-09-17T19:32:00.695" v="2593" actId="1038"/>
          <ac:picMkLst>
            <pc:docMk/>
            <pc:sldMk cId="895828718" sldId="1388"/>
            <ac:picMk id="6" creationId="{C6C4A009-49CD-D441-D651-35D61C5001A2}"/>
          </ac:picMkLst>
        </pc:picChg>
        <pc:picChg chg="add del mod">
          <ac:chgData name="Mateus de Araújo Fernandes" userId="6b83acb6-ae42-4b13-a2cc-a7b1ce2d259f" providerId="ADAL" clId="{A7682D14-14BD-4ED2-8FCA-029C205D2102}" dt="2023-09-17T19:35:40.901" v="2823" actId="21"/>
          <ac:picMkLst>
            <pc:docMk/>
            <pc:sldMk cId="895828718" sldId="1388"/>
            <ac:picMk id="7" creationId="{DE0ED5AE-ECD4-3AB5-BDA1-2820708EAE3D}"/>
          </ac:picMkLst>
        </pc:picChg>
        <pc:picChg chg="del">
          <ac:chgData name="Mateus de Araújo Fernandes" userId="6b83acb6-ae42-4b13-a2cc-a7b1ce2d259f" providerId="ADAL" clId="{A7682D14-14BD-4ED2-8FCA-029C205D2102}" dt="2023-09-17T19:31:26.955" v="2571" actId="478"/>
          <ac:picMkLst>
            <pc:docMk/>
            <pc:sldMk cId="895828718" sldId="1388"/>
            <ac:picMk id="15" creationId="{78824B19-A317-DA25-F956-D71434DF88B4}"/>
          </ac:picMkLst>
        </pc:picChg>
      </pc:sldChg>
      <pc:sldChg chg="addSp modSp add modTransition modNotesTx">
        <pc:chgData name="Mateus de Araújo Fernandes" userId="6b83acb6-ae42-4b13-a2cc-a7b1ce2d259f" providerId="ADAL" clId="{A7682D14-14BD-4ED2-8FCA-029C205D2102}" dt="2023-09-18T00:14:37.139" v="7650"/>
        <pc:sldMkLst>
          <pc:docMk/>
          <pc:sldMk cId="4085854383" sldId="1389"/>
        </pc:sldMkLst>
        <pc:picChg chg="add mod">
          <ac:chgData name="Mateus de Araújo Fernandes" userId="6b83acb6-ae42-4b13-a2cc-a7b1ce2d259f" providerId="ADAL" clId="{A7682D14-14BD-4ED2-8FCA-029C205D2102}" dt="2023-09-17T19:35:43.619" v="2824"/>
          <ac:picMkLst>
            <pc:docMk/>
            <pc:sldMk cId="4085854383" sldId="1389"/>
            <ac:picMk id="7" creationId="{E778AE20-5C06-C528-3853-CDEE8EA0AEBB}"/>
          </ac:picMkLst>
        </pc:picChg>
      </pc:sldChg>
      <pc:sldChg chg="addSp delSp modSp add mod modNotesTx">
        <pc:chgData name="Mateus de Araújo Fernandes" userId="6b83acb6-ae42-4b13-a2cc-a7b1ce2d259f" providerId="ADAL" clId="{A7682D14-14BD-4ED2-8FCA-029C205D2102}" dt="2023-09-17T20:02:30.406" v="3967" actId="20577"/>
        <pc:sldMkLst>
          <pc:docMk/>
          <pc:sldMk cId="173984083" sldId="1390"/>
        </pc:sldMkLst>
        <pc:spChg chg="mod">
          <ac:chgData name="Mateus de Araújo Fernandes" userId="6b83acb6-ae42-4b13-a2cc-a7b1ce2d259f" providerId="ADAL" clId="{A7682D14-14BD-4ED2-8FCA-029C205D2102}" dt="2023-09-17T20:01:07.466" v="3954" actId="20577"/>
          <ac:spMkLst>
            <pc:docMk/>
            <pc:sldMk cId="173984083" sldId="1390"/>
            <ac:spMk id="3" creationId="{1317B1D1-D288-8CC9-BE97-F96D822AFEC9}"/>
          </ac:spMkLst>
        </pc:spChg>
        <pc:spChg chg="del">
          <ac:chgData name="Mateus de Araújo Fernandes" userId="6b83acb6-ae42-4b13-a2cc-a7b1ce2d259f" providerId="ADAL" clId="{A7682D14-14BD-4ED2-8FCA-029C205D2102}" dt="2023-09-17T20:02:27.974" v="3966" actId="478"/>
          <ac:spMkLst>
            <pc:docMk/>
            <pc:sldMk cId="173984083" sldId="1390"/>
            <ac:spMk id="14" creationId="{D055A09C-B5F0-1C49-3C20-80EA8C03AD0A}"/>
          </ac:spMkLst>
        </pc:spChg>
        <pc:picChg chg="add mod">
          <ac:chgData name="Mateus de Araújo Fernandes" userId="6b83acb6-ae42-4b13-a2cc-a7b1ce2d259f" providerId="ADAL" clId="{A7682D14-14BD-4ED2-8FCA-029C205D2102}" dt="2023-09-17T20:02:24.977" v="3965"/>
          <ac:picMkLst>
            <pc:docMk/>
            <pc:sldMk cId="173984083" sldId="1390"/>
            <ac:picMk id="6" creationId="{BBF06C4E-CADE-03BF-8D8B-5267826533EE}"/>
          </ac:picMkLst>
        </pc:picChg>
      </pc:sldChg>
      <pc:sldChg chg="addSp delSp modSp add del mod">
        <pc:chgData name="Mateus de Araújo Fernandes" userId="6b83acb6-ae42-4b13-a2cc-a7b1ce2d259f" providerId="ADAL" clId="{A7682D14-14BD-4ED2-8FCA-029C205D2102}" dt="2023-09-17T19:59:47.957" v="3829" actId="47"/>
        <pc:sldMkLst>
          <pc:docMk/>
          <pc:sldMk cId="944684747" sldId="1390"/>
        </pc:sldMkLst>
        <pc:spChg chg="add mod">
          <ac:chgData name="Mateus de Araújo Fernandes" userId="6b83acb6-ae42-4b13-a2cc-a7b1ce2d259f" providerId="ADAL" clId="{A7682D14-14BD-4ED2-8FCA-029C205D2102}" dt="2023-09-17T19:56:07.138" v="3777" actId="1076"/>
          <ac:spMkLst>
            <pc:docMk/>
            <pc:sldMk cId="944684747" sldId="1390"/>
            <ac:spMk id="6" creationId="{729320B9-C0F3-6FEC-B5F5-DE03B4E296FC}"/>
          </ac:spMkLst>
        </pc:spChg>
        <pc:spChg chg="add mod">
          <ac:chgData name="Mateus de Araújo Fernandes" userId="6b83acb6-ae42-4b13-a2cc-a7b1ce2d259f" providerId="ADAL" clId="{A7682D14-14BD-4ED2-8FCA-029C205D2102}" dt="2023-09-17T19:56:12.041" v="3778" actId="1076"/>
          <ac:spMkLst>
            <pc:docMk/>
            <pc:sldMk cId="944684747" sldId="1390"/>
            <ac:spMk id="8" creationId="{6F14BA67-9EF9-AEF8-AF6C-AF96F606DE6C}"/>
          </ac:spMkLst>
        </pc:spChg>
        <pc:spChg chg="del">
          <ac:chgData name="Mateus de Araújo Fernandes" userId="6b83acb6-ae42-4b13-a2cc-a7b1ce2d259f" providerId="ADAL" clId="{A7682D14-14BD-4ED2-8FCA-029C205D2102}" dt="2023-09-17T19:55:42.338" v="3768" actId="478"/>
          <ac:spMkLst>
            <pc:docMk/>
            <pc:sldMk cId="944684747" sldId="1390"/>
            <ac:spMk id="14" creationId="{D055A09C-B5F0-1C49-3C20-80EA8C03AD0A}"/>
          </ac:spMkLst>
        </pc:spChg>
        <pc:graphicFrameChg chg="del mod">
          <ac:chgData name="Mateus de Araújo Fernandes" userId="6b83acb6-ae42-4b13-a2cc-a7b1ce2d259f" providerId="ADAL" clId="{A7682D14-14BD-4ED2-8FCA-029C205D2102}" dt="2023-09-17T19:55:39.942" v="3767" actId="478"/>
          <ac:graphicFrameMkLst>
            <pc:docMk/>
            <pc:sldMk cId="944684747" sldId="1390"/>
            <ac:graphicFrameMk id="7" creationId="{1714A475-091D-40F7-2DB0-88EA386216C9}"/>
          </ac:graphicFrameMkLst>
        </pc:graphicFrameChg>
      </pc:sldChg>
      <pc:sldChg chg="addSp delSp modSp add mod modTransition">
        <pc:chgData name="Mateus de Araújo Fernandes" userId="6b83acb6-ae42-4b13-a2cc-a7b1ce2d259f" providerId="ADAL" clId="{A7682D14-14BD-4ED2-8FCA-029C205D2102}" dt="2023-09-17T20:57:59.143" v="4567"/>
        <pc:sldMkLst>
          <pc:docMk/>
          <pc:sldMk cId="1948565241" sldId="1391"/>
        </pc:sldMkLst>
        <pc:spChg chg="mod">
          <ac:chgData name="Mateus de Araújo Fernandes" userId="6b83acb6-ae42-4b13-a2cc-a7b1ce2d259f" providerId="ADAL" clId="{A7682D14-14BD-4ED2-8FCA-029C205D2102}" dt="2023-09-17T20:03:55.313" v="4008" actId="20577"/>
          <ac:spMkLst>
            <pc:docMk/>
            <pc:sldMk cId="1948565241" sldId="1391"/>
            <ac:spMk id="3" creationId="{1317B1D1-D288-8CC9-BE97-F96D822AFEC9}"/>
          </ac:spMkLst>
        </pc:spChg>
        <pc:spChg chg="add del mod">
          <ac:chgData name="Mateus de Araújo Fernandes" userId="6b83acb6-ae42-4b13-a2cc-a7b1ce2d259f" providerId="ADAL" clId="{A7682D14-14BD-4ED2-8FCA-029C205D2102}" dt="2023-09-17T20:04:28.496" v="4012"/>
          <ac:spMkLst>
            <pc:docMk/>
            <pc:sldMk cId="1948565241" sldId="1391"/>
            <ac:spMk id="8" creationId="{99EFC642-EBA4-A2D6-92B4-B9B34EF60111}"/>
          </ac:spMkLst>
        </pc:spChg>
        <pc:spChg chg="add del mod">
          <ac:chgData name="Mateus de Araújo Fernandes" userId="6b83acb6-ae42-4b13-a2cc-a7b1ce2d259f" providerId="ADAL" clId="{A7682D14-14BD-4ED2-8FCA-029C205D2102}" dt="2023-09-17T20:04:28.496" v="4012"/>
          <ac:spMkLst>
            <pc:docMk/>
            <pc:sldMk cId="1948565241" sldId="1391"/>
            <ac:spMk id="9" creationId="{0527D854-0C81-6173-E2BD-AC3918CA3405}"/>
          </ac:spMkLst>
        </pc:spChg>
        <pc:spChg chg="add del mod">
          <ac:chgData name="Mateus de Araújo Fernandes" userId="6b83acb6-ae42-4b13-a2cc-a7b1ce2d259f" providerId="ADAL" clId="{A7682D14-14BD-4ED2-8FCA-029C205D2102}" dt="2023-09-17T20:04:28.496" v="4012"/>
          <ac:spMkLst>
            <pc:docMk/>
            <pc:sldMk cId="1948565241" sldId="1391"/>
            <ac:spMk id="10" creationId="{C2E4A2A6-1104-1DD1-818E-1EE85F2FE362}"/>
          </ac:spMkLst>
        </pc:spChg>
        <pc:spChg chg="add del mod">
          <ac:chgData name="Mateus de Araújo Fernandes" userId="6b83acb6-ae42-4b13-a2cc-a7b1ce2d259f" providerId="ADAL" clId="{A7682D14-14BD-4ED2-8FCA-029C205D2102}" dt="2023-09-17T20:04:28.496" v="4012"/>
          <ac:spMkLst>
            <pc:docMk/>
            <pc:sldMk cId="1948565241" sldId="1391"/>
            <ac:spMk id="11" creationId="{AED6A55F-F512-C184-C908-00C31DDFCC6B}"/>
          </ac:spMkLst>
        </pc:spChg>
        <pc:spChg chg="add del mod">
          <ac:chgData name="Mateus de Araújo Fernandes" userId="6b83acb6-ae42-4b13-a2cc-a7b1ce2d259f" providerId="ADAL" clId="{A7682D14-14BD-4ED2-8FCA-029C205D2102}" dt="2023-09-17T20:04:28.496" v="4012"/>
          <ac:spMkLst>
            <pc:docMk/>
            <pc:sldMk cId="1948565241" sldId="1391"/>
            <ac:spMk id="12" creationId="{9498B613-29D0-8648-639D-61BD9CA8C6CF}"/>
          </ac:spMkLst>
        </pc:spChg>
        <pc:spChg chg="add del mod">
          <ac:chgData name="Mateus de Araújo Fernandes" userId="6b83acb6-ae42-4b13-a2cc-a7b1ce2d259f" providerId="ADAL" clId="{A7682D14-14BD-4ED2-8FCA-029C205D2102}" dt="2023-09-17T20:04:28.496" v="4012"/>
          <ac:spMkLst>
            <pc:docMk/>
            <pc:sldMk cId="1948565241" sldId="1391"/>
            <ac:spMk id="13" creationId="{F30CB625-7AE5-0D0F-A09F-5E874CCD041E}"/>
          </ac:spMkLst>
        </pc:spChg>
        <pc:spChg chg="add del mod">
          <ac:chgData name="Mateus de Araújo Fernandes" userId="6b83acb6-ae42-4b13-a2cc-a7b1ce2d259f" providerId="ADAL" clId="{A7682D14-14BD-4ED2-8FCA-029C205D2102}" dt="2023-09-17T20:04:28.496" v="4012"/>
          <ac:spMkLst>
            <pc:docMk/>
            <pc:sldMk cId="1948565241" sldId="1391"/>
            <ac:spMk id="14" creationId="{9F4BAEAC-21AB-E6BC-FAF4-33E78F2A9829}"/>
          </ac:spMkLst>
        </pc:spChg>
        <pc:spChg chg="add del mod">
          <ac:chgData name="Mateus de Araújo Fernandes" userId="6b83acb6-ae42-4b13-a2cc-a7b1ce2d259f" providerId="ADAL" clId="{A7682D14-14BD-4ED2-8FCA-029C205D2102}" dt="2023-09-17T20:04:28.496" v="4012"/>
          <ac:spMkLst>
            <pc:docMk/>
            <pc:sldMk cId="1948565241" sldId="1391"/>
            <ac:spMk id="15" creationId="{34A942AF-946A-D680-368F-4990C36254D5}"/>
          </ac:spMkLst>
        </pc:spChg>
        <pc:spChg chg="add del mod">
          <ac:chgData name="Mateus de Araújo Fernandes" userId="6b83acb6-ae42-4b13-a2cc-a7b1ce2d259f" providerId="ADAL" clId="{A7682D14-14BD-4ED2-8FCA-029C205D2102}" dt="2023-09-17T20:04:28.496" v="4012"/>
          <ac:spMkLst>
            <pc:docMk/>
            <pc:sldMk cId="1948565241" sldId="1391"/>
            <ac:spMk id="16" creationId="{BB594E9C-4805-57BC-5171-D158FB31DECD}"/>
          </ac:spMkLst>
        </pc:spChg>
        <pc:spChg chg="add del mod">
          <ac:chgData name="Mateus de Araújo Fernandes" userId="6b83acb6-ae42-4b13-a2cc-a7b1ce2d259f" providerId="ADAL" clId="{A7682D14-14BD-4ED2-8FCA-029C205D2102}" dt="2023-09-17T20:04:28.496" v="4012"/>
          <ac:spMkLst>
            <pc:docMk/>
            <pc:sldMk cId="1948565241" sldId="1391"/>
            <ac:spMk id="17" creationId="{8143777F-4346-EA57-AB07-B8070E266B52}"/>
          </ac:spMkLst>
        </pc:spChg>
        <pc:spChg chg="add del mod">
          <ac:chgData name="Mateus de Araújo Fernandes" userId="6b83acb6-ae42-4b13-a2cc-a7b1ce2d259f" providerId="ADAL" clId="{A7682D14-14BD-4ED2-8FCA-029C205D2102}" dt="2023-09-17T20:04:28.496" v="4012"/>
          <ac:spMkLst>
            <pc:docMk/>
            <pc:sldMk cId="1948565241" sldId="1391"/>
            <ac:spMk id="18" creationId="{9EF045EB-31BB-DE11-495C-6123BD38C07A}"/>
          </ac:spMkLst>
        </pc:spChg>
        <pc:spChg chg="add del mod">
          <ac:chgData name="Mateus de Araújo Fernandes" userId="6b83acb6-ae42-4b13-a2cc-a7b1ce2d259f" providerId="ADAL" clId="{A7682D14-14BD-4ED2-8FCA-029C205D2102}" dt="2023-09-17T20:04:28.496" v="4012"/>
          <ac:spMkLst>
            <pc:docMk/>
            <pc:sldMk cId="1948565241" sldId="1391"/>
            <ac:spMk id="19" creationId="{20C21B3C-F75A-9F9C-B369-D71DE6547DC2}"/>
          </ac:spMkLst>
        </pc:spChg>
        <pc:spChg chg="add mod">
          <ac:chgData name="Mateus de Araújo Fernandes" userId="6b83acb6-ae42-4b13-a2cc-a7b1ce2d259f" providerId="ADAL" clId="{A7682D14-14BD-4ED2-8FCA-029C205D2102}" dt="2023-09-17T20:04:38.718" v="4050" actId="1038"/>
          <ac:spMkLst>
            <pc:docMk/>
            <pc:sldMk cId="1948565241" sldId="1391"/>
            <ac:spMk id="21" creationId="{AFA18826-73A6-CE8A-76EC-87D24C740FCC}"/>
          </ac:spMkLst>
        </pc:spChg>
        <pc:spChg chg="add mod">
          <ac:chgData name="Mateus de Araújo Fernandes" userId="6b83acb6-ae42-4b13-a2cc-a7b1ce2d259f" providerId="ADAL" clId="{A7682D14-14BD-4ED2-8FCA-029C205D2102}" dt="2023-09-17T20:04:38.718" v="4050" actId="1038"/>
          <ac:spMkLst>
            <pc:docMk/>
            <pc:sldMk cId="1948565241" sldId="1391"/>
            <ac:spMk id="22" creationId="{740FAF84-9654-CBDA-0906-05B04295F1F4}"/>
          </ac:spMkLst>
        </pc:spChg>
        <pc:spChg chg="add mod">
          <ac:chgData name="Mateus de Araújo Fernandes" userId="6b83acb6-ae42-4b13-a2cc-a7b1ce2d259f" providerId="ADAL" clId="{A7682D14-14BD-4ED2-8FCA-029C205D2102}" dt="2023-09-17T20:04:38.718" v="4050" actId="1038"/>
          <ac:spMkLst>
            <pc:docMk/>
            <pc:sldMk cId="1948565241" sldId="1391"/>
            <ac:spMk id="23" creationId="{C39F3C3D-6D6E-0D73-179A-1C84995C1197}"/>
          </ac:spMkLst>
        </pc:spChg>
        <pc:spChg chg="add mod">
          <ac:chgData name="Mateus de Araújo Fernandes" userId="6b83acb6-ae42-4b13-a2cc-a7b1ce2d259f" providerId="ADAL" clId="{A7682D14-14BD-4ED2-8FCA-029C205D2102}" dt="2023-09-17T20:04:38.718" v="4050" actId="1038"/>
          <ac:spMkLst>
            <pc:docMk/>
            <pc:sldMk cId="1948565241" sldId="1391"/>
            <ac:spMk id="24" creationId="{9838EADC-AA42-38E9-B1E2-1C8597B89744}"/>
          </ac:spMkLst>
        </pc:spChg>
        <pc:spChg chg="add mod">
          <ac:chgData name="Mateus de Araújo Fernandes" userId="6b83acb6-ae42-4b13-a2cc-a7b1ce2d259f" providerId="ADAL" clId="{A7682D14-14BD-4ED2-8FCA-029C205D2102}" dt="2023-09-17T20:04:38.718" v="4050" actId="1038"/>
          <ac:spMkLst>
            <pc:docMk/>
            <pc:sldMk cId="1948565241" sldId="1391"/>
            <ac:spMk id="25" creationId="{D36B8D62-CB53-F883-DEC7-6218642C0604}"/>
          </ac:spMkLst>
        </pc:spChg>
        <pc:spChg chg="add mod">
          <ac:chgData name="Mateus de Araújo Fernandes" userId="6b83acb6-ae42-4b13-a2cc-a7b1ce2d259f" providerId="ADAL" clId="{A7682D14-14BD-4ED2-8FCA-029C205D2102}" dt="2023-09-17T20:04:38.718" v="4050" actId="1038"/>
          <ac:spMkLst>
            <pc:docMk/>
            <pc:sldMk cId="1948565241" sldId="1391"/>
            <ac:spMk id="26" creationId="{62D3544A-9D46-114B-252C-08AC8E48B3E8}"/>
          </ac:spMkLst>
        </pc:spChg>
        <pc:spChg chg="add mod">
          <ac:chgData name="Mateus de Araújo Fernandes" userId="6b83acb6-ae42-4b13-a2cc-a7b1ce2d259f" providerId="ADAL" clId="{A7682D14-14BD-4ED2-8FCA-029C205D2102}" dt="2023-09-17T20:04:38.718" v="4050" actId="1038"/>
          <ac:spMkLst>
            <pc:docMk/>
            <pc:sldMk cId="1948565241" sldId="1391"/>
            <ac:spMk id="27" creationId="{B3B4CBC4-922E-A388-016A-F873A382D596}"/>
          </ac:spMkLst>
        </pc:spChg>
        <pc:spChg chg="add mod">
          <ac:chgData name="Mateus de Araújo Fernandes" userId="6b83acb6-ae42-4b13-a2cc-a7b1ce2d259f" providerId="ADAL" clId="{A7682D14-14BD-4ED2-8FCA-029C205D2102}" dt="2023-09-17T20:04:38.718" v="4050" actId="1038"/>
          <ac:spMkLst>
            <pc:docMk/>
            <pc:sldMk cId="1948565241" sldId="1391"/>
            <ac:spMk id="28" creationId="{7905BAFA-F552-637D-5203-89DBAEB3C412}"/>
          </ac:spMkLst>
        </pc:spChg>
        <pc:spChg chg="add mod">
          <ac:chgData name="Mateus de Araújo Fernandes" userId="6b83acb6-ae42-4b13-a2cc-a7b1ce2d259f" providerId="ADAL" clId="{A7682D14-14BD-4ED2-8FCA-029C205D2102}" dt="2023-09-17T20:04:38.718" v="4050" actId="1038"/>
          <ac:spMkLst>
            <pc:docMk/>
            <pc:sldMk cId="1948565241" sldId="1391"/>
            <ac:spMk id="29" creationId="{1D260CE1-20A3-0226-4D7E-B007189E4024}"/>
          </ac:spMkLst>
        </pc:spChg>
        <pc:spChg chg="add mod">
          <ac:chgData name="Mateus de Araújo Fernandes" userId="6b83acb6-ae42-4b13-a2cc-a7b1ce2d259f" providerId="ADAL" clId="{A7682D14-14BD-4ED2-8FCA-029C205D2102}" dt="2023-09-17T20:04:38.718" v="4050" actId="1038"/>
          <ac:spMkLst>
            <pc:docMk/>
            <pc:sldMk cId="1948565241" sldId="1391"/>
            <ac:spMk id="30" creationId="{6BB14F7F-5F3F-7CDF-0594-AE0AE71C34F0}"/>
          </ac:spMkLst>
        </pc:spChg>
        <pc:spChg chg="add mod">
          <ac:chgData name="Mateus de Araújo Fernandes" userId="6b83acb6-ae42-4b13-a2cc-a7b1ce2d259f" providerId="ADAL" clId="{A7682D14-14BD-4ED2-8FCA-029C205D2102}" dt="2023-09-17T20:04:38.718" v="4050" actId="1038"/>
          <ac:spMkLst>
            <pc:docMk/>
            <pc:sldMk cId="1948565241" sldId="1391"/>
            <ac:spMk id="31" creationId="{BB0BED71-3AAD-6766-9DDA-A3B6711C6FB7}"/>
          </ac:spMkLst>
        </pc:spChg>
        <pc:spChg chg="add mod">
          <ac:chgData name="Mateus de Araújo Fernandes" userId="6b83acb6-ae42-4b13-a2cc-a7b1ce2d259f" providerId="ADAL" clId="{A7682D14-14BD-4ED2-8FCA-029C205D2102}" dt="2023-09-17T20:04:38.718" v="4050" actId="1038"/>
          <ac:spMkLst>
            <pc:docMk/>
            <pc:sldMk cId="1948565241" sldId="1391"/>
            <ac:spMk id="32" creationId="{78A37DBC-0848-BB97-1FAD-6E8B34D6C894}"/>
          </ac:spMkLst>
        </pc:spChg>
        <pc:picChg chg="mod modCrop">
          <ac:chgData name="Mateus de Araújo Fernandes" userId="6b83acb6-ae42-4b13-a2cc-a7b1ce2d259f" providerId="ADAL" clId="{A7682D14-14BD-4ED2-8FCA-029C205D2102}" dt="2023-09-17T20:04:23.123" v="4010" actId="1076"/>
          <ac:picMkLst>
            <pc:docMk/>
            <pc:sldMk cId="1948565241" sldId="1391"/>
            <ac:picMk id="6" creationId="{BBF06C4E-CADE-03BF-8D8B-5267826533EE}"/>
          </ac:picMkLst>
        </pc:picChg>
        <pc:picChg chg="add del mod">
          <ac:chgData name="Mateus de Araújo Fernandes" userId="6b83acb6-ae42-4b13-a2cc-a7b1ce2d259f" providerId="ADAL" clId="{A7682D14-14BD-4ED2-8FCA-029C205D2102}" dt="2023-09-17T20:04:28.496" v="4012"/>
          <ac:picMkLst>
            <pc:docMk/>
            <pc:sldMk cId="1948565241" sldId="1391"/>
            <ac:picMk id="7" creationId="{FC4252C2-2ADB-3F2F-CA26-04B2025031B1}"/>
          </ac:picMkLst>
        </pc:picChg>
        <pc:picChg chg="add del mod">
          <ac:chgData name="Mateus de Araújo Fernandes" userId="6b83acb6-ae42-4b13-a2cc-a7b1ce2d259f" providerId="ADAL" clId="{A7682D14-14BD-4ED2-8FCA-029C205D2102}" dt="2023-09-17T20:04:42.444" v="4051" actId="478"/>
          <ac:picMkLst>
            <pc:docMk/>
            <pc:sldMk cId="1948565241" sldId="1391"/>
            <ac:picMk id="20" creationId="{1F278D40-10D4-7AAD-94FF-707CB508C720}"/>
          </ac:picMkLst>
        </pc:picChg>
      </pc:sldChg>
      <pc:sldChg chg="addSp modSp add mod ord modAnim">
        <pc:chgData name="Mateus de Araújo Fernandes" userId="6b83acb6-ae42-4b13-a2cc-a7b1ce2d259f" providerId="ADAL" clId="{A7682D14-14BD-4ED2-8FCA-029C205D2102}" dt="2023-09-18T00:15:43.815" v="7653"/>
        <pc:sldMkLst>
          <pc:docMk/>
          <pc:sldMk cId="1832512347" sldId="1392"/>
        </pc:sldMkLst>
        <pc:spChg chg="add mod">
          <ac:chgData name="Mateus de Araújo Fernandes" userId="6b83acb6-ae42-4b13-a2cc-a7b1ce2d259f" providerId="ADAL" clId="{A7682D14-14BD-4ED2-8FCA-029C205D2102}" dt="2023-09-17T21:18:01.567" v="5239" actId="1076"/>
          <ac:spMkLst>
            <pc:docMk/>
            <pc:sldMk cId="1832512347" sldId="1392"/>
            <ac:spMk id="7" creationId="{2A4A57CD-FE85-7AB6-8764-171B2F0C3390}"/>
          </ac:spMkLst>
        </pc:spChg>
      </pc:sldChg>
      <pc:sldChg chg="addSp delSp modSp add mod ord modTransition delAnim">
        <pc:chgData name="Mateus de Araújo Fernandes" userId="6b83acb6-ae42-4b13-a2cc-a7b1ce2d259f" providerId="ADAL" clId="{A7682D14-14BD-4ED2-8FCA-029C205D2102}" dt="2023-09-25T01:28:37.359" v="7654" actId="732"/>
        <pc:sldMkLst>
          <pc:docMk/>
          <pc:sldMk cId="1007354613" sldId="1393"/>
        </pc:sldMkLst>
        <pc:spChg chg="mod">
          <ac:chgData name="Mateus de Araújo Fernandes" userId="6b83acb6-ae42-4b13-a2cc-a7b1ce2d259f" providerId="ADAL" clId="{A7682D14-14BD-4ED2-8FCA-029C205D2102}" dt="2023-09-17T21:00:06.744" v="4612" actId="20577"/>
          <ac:spMkLst>
            <pc:docMk/>
            <pc:sldMk cId="1007354613" sldId="1393"/>
            <ac:spMk id="3" creationId="{1317B1D1-D288-8CC9-BE97-F96D822AFEC9}"/>
          </ac:spMkLst>
        </pc:spChg>
        <pc:spChg chg="add mod">
          <ac:chgData name="Mateus de Araújo Fernandes" userId="6b83acb6-ae42-4b13-a2cc-a7b1ce2d259f" providerId="ADAL" clId="{A7682D14-14BD-4ED2-8FCA-029C205D2102}" dt="2023-09-17T21:00:31.997" v="4641" actId="1036"/>
          <ac:spMkLst>
            <pc:docMk/>
            <pc:sldMk cId="1007354613" sldId="1393"/>
            <ac:spMk id="8" creationId="{6583FDB4-7ED4-B9D1-5746-8C2706B406C0}"/>
          </ac:spMkLst>
        </pc:spChg>
        <pc:picChg chg="del">
          <ac:chgData name="Mateus de Araújo Fernandes" userId="6b83acb6-ae42-4b13-a2cc-a7b1ce2d259f" providerId="ADAL" clId="{A7682D14-14BD-4ED2-8FCA-029C205D2102}" dt="2023-09-17T21:00:22.023" v="4613" actId="478"/>
          <ac:picMkLst>
            <pc:docMk/>
            <pc:sldMk cId="1007354613" sldId="1393"/>
            <ac:picMk id="6" creationId="{6D945062-6E7E-708F-5916-11E24BAEC556}"/>
          </ac:picMkLst>
        </pc:picChg>
        <pc:picChg chg="add mod modCrop">
          <ac:chgData name="Mateus de Araújo Fernandes" userId="6b83acb6-ae42-4b13-a2cc-a7b1ce2d259f" providerId="ADAL" clId="{A7682D14-14BD-4ED2-8FCA-029C205D2102}" dt="2023-09-25T01:28:37.359" v="7654" actId="732"/>
          <ac:picMkLst>
            <pc:docMk/>
            <pc:sldMk cId="1007354613" sldId="1393"/>
            <ac:picMk id="7" creationId="{7B62901A-3C51-16B7-F202-994356CA43AA}"/>
          </ac:picMkLst>
        </pc:picChg>
        <pc:picChg chg="add mod">
          <ac:chgData name="Mateus de Araújo Fernandes" userId="6b83acb6-ae42-4b13-a2cc-a7b1ce2d259f" providerId="ADAL" clId="{A7682D14-14BD-4ED2-8FCA-029C205D2102}" dt="2023-09-17T21:00:31.997" v="4641" actId="1036"/>
          <ac:picMkLst>
            <pc:docMk/>
            <pc:sldMk cId="1007354613" sldId="1393"/>
            <ac:picMk id="9" creationId="{D5E34FAC-34C7-8920-FF3D-21C7DEFF0C1F}"/>
          </ac:picMkLst>
        </pc:picChg>
        <pc:picChg chg="add mod">
          <ac:chgData name="Mateus de Araújo Fernandes" userId="6b83acb6-ae42-4b13-a2cc-a7b1ce2d259f" providerId="ADAL" clId="{A7682D14-14BD-4ED2-8FCA-029C205D2102}" dt="2023-09-17T21:00:31.997" v="4641" actId="1036"/>
          <ac:picMkLst>
            <pc:docMk/>
            <pc:sldMk cId="1007354613" sldId="1393"/>
            <ac:picMk id="10" creationId="{2F7A2C3D-638E-2E2E-80F6-97E3063CFFF6}"/>
          </ac:picMkLst>
        </pc:picChg>
        <pc:picChg chg="mod ord modCrop">
          <ac:chgData name="Mateus de Araújo Fernandes" userId="6b83acb6-ae42-4b13-a2cc-a7b1ce2d259f" providerId="ADAL" clId="{A7682D14-14BD-4ED2-8FCA-029C205D2102}" dt="2023-09-17T21:01:40.040" v="4661" actId="732"/>
          <ac:picMkLst>
            <pc:docMk/>
            <pc:sldMk cId="1007354613" sldId="1393"/>
            <ac:picMk id="11" creationId="{1D47C521-C859-4565-CC3B-EF0804EDF123}"/>
          </ac:picMkLst>
        </pc:picChg>
        <pc:picChg chg="add mod">
          <ac:chgData name="Mateus de Araújo Fernandes" userId="6b83acb6-ae42-4b13-a2cc-a7b1ce2d259f" providerId="ADAL" clId="{A7682D14-14BD-4ED2-8FCA-029C205D2102}" dt="2023-09-17T21:01:50.508" v="4663" actId="1076"/>
          <ac:picMkLst>
            <pc:docMk/>
            <pc:sldMk cId="1007354613" sldId="1393"/>
            <ac:picMk id="13" creationId="{371D5441-8260-7B0C-E74F-41DFCA51CB60}"/>
          </ac:picMkLst>
        </pc:picChg>
        <pc:cxnChg chg="del">
          <ac:chgData name="Mateus de Araújo Fernandes" userId="6b83acb6-ae42-4b13-a2cc-a7b1ce2d259f" providerId="ADAL" clId="{A7682D14-14BD-4ED2-8FCA-029C205D2102}" dt="2023-09-17T21:00:22.955" v="4614" actId="478"/>
          <ac:cxnSpMkLst>
            <pc:docMk/>
            <pc:sldMk cId="1007354613" sldId="1393"/>
            <ac:cxnSpMk id="12" creationId="{9A9067FF-1178-97C0-122B-4D280EC2921E}"/>
          </ac:cxnSpMkLst>
        </pc:cxnChg>
      </pc:sldChg>
      <pc:sldChg chg="addSp delSp modSp add mod ord">
        <pc:chgData name="Mateus de Araújo Fernandes" userId="6b83acb6-ae42-4b13-a2cc-a7b1ce2d259f" providerId="ADAL" clId="{A7682D14-14BD-4ED2-8FCA-029C205D2102}" dt="2023-09-17T21:18:54.110" v="5241"/>
        <pc:sldMkLst>
          <pc:docMk/>
          <pc:sldMk cId="1069937275" sldId="1394"/>
        </pc:sldMkLst>
        <pc:spChg chg="mod">
          <ac:chgData name="Mateus de Araújo Fernandes" userId="6b83acb6-ae42-4b13-a2cc-a7b1ce2d259f" providerId="ADAL" clId="{A7682D14-14BD-4ED2-8FCA-029C205D2102}" dt="2023-09-17T21:02:56.061" v="4685" actId="20577"/>
          <ac:spMkLst>
            <pc:docMk/>
            <pc:sldMk cId="1069937275" sldId="1394"/>
            <ac:spMk id="3" creationId="{1317B1D1-D288-8CC9-BE97-F96D822AFEC9}"/>
          </ac:spMkLst>
        </pc:spChg>
        <pc:spChg chg="add mod">
          <ac:chgData name="Mateus de Araújo Fernandes" userId="6b83acb6-ae42-4b13-a2cc-a7b1ce2d259f" providerId="ADAL" clId="{A7682D14-14BD-4ED2-8FCA-029C205D2102}" dt="2023-09-17T21:11:55.667" v="4965" actId="115"/>
          <ac:spMkLst>
            <pc:docMk/>
            <pc:sldMk cId="1069937275" sldId="1394"/>
            <ac:spMk id="6" creationId="{E9507C4E-738B-3CFF-D28D-DB8337B48DEE}"/>
          </ac:spMkLst>
        </pc:spChg>
        <pc:spChg chg="del">
          <ac:chgData name="Mateus de Araújo Fernandes" userId="6b83acb6-ae42-4b13-a2cc-a7b1ce2d259f" providerId="ADAL" clId="{A7682D14-14BD-4ED2-8FCA-029C205D2102}" dt="2023-09-17T21:03:06.913" v="4691" actId="478"/>
          <ac:spMkLst>
            <pc:docMk/>
            <pc:sldMk cId="1069937275" sldId="1394"/>
            <ac:spMk id="8" creationId="{6583FDB4-7ED4-B9D1-5746-8C2706B406C0}"/>
          </ac:spMkLst>
        </pc:spChg>
        <pc:picChg chg="del">
          <ac:chgData name="Mateus de Araújo Fernandes" userId="6b83acb6-ae42-4b13-a2cc-a7b1ce2d259f" providerId="ADAL" clId="{A7682D14-14BD-4ED2-8FCA-029C205D2102}" dt="2023-09-17T21:02:58.637" v="4686" actId="478"/>
          <ac:picMkLst>
            <pc:docMk/>
            <pc:sldMk cId="1069937275" sldId="1394"/>
            <ac:picMk id="7" creationId="{7B62901A-3C51-16B7-F202-994356CA43AA}"/>
          </ac:picMkLst>
        </pc:picChg>
        <pc:picChg chg="del">
          <ac:chgData name="Mateus de Araújo Fernandes" userId="6b83acb6-ae42-4b13-a2cc-a7b1ce2d259f" providerId="ADAL" clId="{A7682D14-14BD-4ED2-8FCA-029C205D2102}" dt="2023-09-17T21:03:01.185" v="4689" actId="478"/>
          <ac:picMkLst>
            <pc:docMk/>
            <pc:sldMk cId="1069937275" sldId="1394"/>
            <ac:picMk id="9" creationId="{D5E34FAC-34C7-8920-FF3D-21C7DEFF0C1F}"/>
          </ac:picMkLst>
        </pc:picChg>
        <pc:picChg chg="del">
          <ac:chgData name="Mateus de Araújo Fernandes" userId="6b83acb6-ae42-4b13-a2cc-a7b1ce2d259f" providerId="ADAL" clId="{A7682D14-14BD-4ED2-8FCA-029C205D2102}" dt="2023-09-17T21:03:01.809" v="4690" actId="478"/>
          <ac:picMkLst>
            <pc:docMk/>
            <pc:sldMk cId="1069937275" sldId="1394"/>
            <ac:picMk id="10" creationId="{2F7A2C3D-638E-2E2E-80F6-97E3063CFFF6}"/>
          </ac:picMkLst>
        </pc:picChg>
        <pc:picChg chg="del">
          <ac:chgData name="Mateus de Araújo Fernandes" userId="6b83acb6-ae42-4b13-a2cc-a7b1ce2d259f" providerId="ADAL" clId="{A7682D14-14BD-4ED2-8FCA-029C205D2102}" dt="2023-09-17T21:02:59.480" v="4687" actId="478"/>
          <ac:picMkLst>
            <pc:docMk/>
            <pc:sldMk cId="1069937275" sldId="1394"/>
            <ac:picMk id="11" creationId="{1D47C521-C859-4565-CC3B-EF0804EDF123}"/>
          </ac:picMkLst>
        </pc:picChg>
        <pc:picChg chg="add mod">
          <ac:chgData name="Mateus de Araújo Fernandes" userId="6b83acb6-ae42-4b13-a2cc-a7b1ce2d259f" providerId="ADAL" clId="{A7682D14-14BD-4ED2-8FCA-029C205D2102}" dt="2023-09-17T21:09:18.442" v="4950" actId="1076"/>
          <ac:picMkLst>
            <pc:docMk/>
            <pc:sldMk cId="1069937275" sldId="1394"/>
            <ac:picMk id="12" creationId="{A1676590-9EEB-2DC6-FD53-536143BDF7F5}"/>
          </ac:picMkLst>
        </pc:picChg>
        <pc:picChg chg="del">
          <ac:chgData name="Mateus de Araújo Fernandes" userId="6b83acb6-ae42-4b13-a2cc-a7b1ce2d259f" providerId="ADAL" clId="{A7682D14-14BD-4ED2-8FCA-029C205D2102}" dt="2023-09-17T21:03:00.250" v="4688" actId="478"/>
          <ac:picMkLst>
            <pc:docMk/>
            <pc:sldMk cId="1069937275" sldId="1394"/>
            <ac:picMk id="13" creationId="{371D5441-8260-7B0C-E74F-41DFCA51CB60}"/>
          </ac:picMkLst>
        </pc:picChg>
        <pc:picChg chg="add mod">
          <ac:chgData name="Mateus de Araújo Fernandes" userId="6b83acb6-ae42-4b13-a2cc-a7b1ce2d259f" providerId="ADAL" clId="{A7682D14-14BD-4ED2-8FCA-029C205D2102}" dt="2023-09-17T21:03:57.688" v="4704" actId="1076"/>
          <ac:picMkLst>
            <pc:docMk/>
            <pc:sldMk cId="1069937275" sldId="1394"/>
            <ac:picMk id="14" creationId="{5AC8AB2B-2B92-B109-1485-4B94E839CC67}"/>
          </ac:picMkLst>
        </pc:picChg>
        <pc:picChg chg="add mod">
          <ac:chgData name="Mateus de Araújo Fernandes" userId="6b83acb6-ae42-4b13-a2cc-a7b1ce2d259f" providerId="ADAL" clId="{A7682D14-14BD-4ED2-8FCA-029C205D2102}" dt="2023-09-17T21:03:54.775" v="4703" actId="1076"/>
          <ac:picMkLst>
            <pc:docMk/>
            <pc:sldMk cId="1069937275" sldId="1394"/>
            <ac:picMk id="15" creationId="{5FC917C6-C2EA-4D5F-8539-86203AF17527}"/>
          </ac:picMkLst>
        </pc:picChg>
        <pc:picChg chg="add mod">
          <ac:chgData name="Mateus de Araújo Fernandes" userId="6b83acb6-ae42-4b13-a2cc-a7b1ce2d259f" providerId="ADAL" clId="{A7682D14-14BD-4ED2-8FCA-029C205D2102}" dt="2023-09-17T21:13:02.980" v="4967"/>
          <ac:picMkLst>
            <pc:docMk/>
            <pc:sldMk cId="1069937275" sldId="1394"/>
            <ac:picMk id="16" creationId="{198FF5C5-925C-8E19-2122-955FD926E324}"/>
          </ac:picMkLst>
        </pc:picChg>
      </pc:sldChg>
      <pc:sldChg chg="addSp delSp modSp add mod ord">
        <pc:chgData name="Mateus de Araújo Fernandes" userId="6b83acb6-ae42-4b13-a2cc-a7b1ce2d259f" providerId="ADAL" clId="{A7682D14-14BD-4ED2-8FCA-029C205D2102}" dt="2023-09-17T21:18:54.110" v="5241"/>
        <pc:sldMkLst>
          <pc:docMk/>
          <pc:sldMk cId="4135621128" sldId="1395"/>
        </pc:sldMkLst>
        <pc:spChg chg="mod">
          <ac:chgData name="Mateus de Araújo Fernandes" userId="6b83acb6-ae42-4b13-a2cc-a7b1ce2d259f" providerId="ADAL" clId="{A7682D14-14BD-4ED2-8FCA-029C205D2102}" dt="2023-09-17T21:15:10.624" v="5142" actId="20577"/>
          <ac:spMkLst>
            <pc:docMk/>
            <pc:sldMk cId="4135621128" sldId="1395"/>
            <ac:spMk id="6" creationId="{E9507C4E-738B-3CFF-D28D-DB8337B48DEE}"/>
          </ac:spMkLst>
        </pc:spChg>
        <pc:picChg chg="add mod">
          <ac:chgData name="Mateus de Araújo Fernandes" userId="6b83acb6-ae42-4b13-a2cc-a7b1ce2d259f" providerId="ADAL" clId="{A7682D14-14BD-4ED2-8FCA-029C205D2102}" dt="2023-09-17T21:15:50.719" v="5149" actId="1076"/>
          <ac:picMkLst>
            <pc:docMk/>
            <pc:sldMk cId="4135621128" sldId="1395"/>
            <ac:picMk id="7" creationId="{558B4E83-1217-0713-F91C-28E896C90021}"/>
          </ac:picMkLst>
        </pc:picChg>
        <pc:picChg chg="del">
          <ac:chgData name="Mateus de Araújo Fernandes" userId="6b83acb6-ae42-4b13-a2cc-a7b1ce2d259f" providerId="ADAL" clId="{A7682D14-14BD-4ED2-8FCA-029C205D2102}" dt="2023-09-17T21:13:18.834" v="4969" actId="478"/>
          <ac:picMkLst>
            <pc:docMk/>
            <pc:sldMk cId="4135621128" sldId="1395"/>
            <ac:picMk id="12" creationId="{A1676590-9EEB-2DC6-FD53-536143BDF7F5}"/>
          </ac:picMkLst>
        </pc:picChg>
        <pc:picChg chg="del">
          <ac:chgData name="Mateus de Araújo Fernandes" userId="6b83acb6-ae42-4b13-a2cc-a7b1ce2d259f" providerId="ADAL" clId="{A7682D14-14BD-4ED2-8FCA-029C205D2102}" dt="2023-09-17T21:15:16.365" v="5143" actId="478"/>
          <ac:picMkLst>
            <pc:docMk/>
            <pc:sldMk cId="4135621128" sldId="1395"/>
            <ac:picMk id="14" creationId="{5AC8AB2B-2B92-B109-1485-4B94E839CC67}"/>
          </ac:picMkLst>
        </pc:picChg>
        <pc:picChg chg="del">
          <ac:chgData name="Mateus de Araújo Fernandes" userId="6b83acb6-ae42-4b13-a2cc-a7b1ce2d259f" providerId="ADAL" clId="{A7682D14-14BD-4ED2-8FCA-029C205D2102}" dt="2023-09-17T21:15:17.285" v="5144" actId="478"/>
          <ac:picMkLst>
            <pc:docMk/>
            <pc:sldMk cId="4135621128" sldId="1395"/>
            <ac:picMk id="15" creationId="{5FC917C6-C2EA-4D5F-8539-86203AF17527}"/>
          </ac:picMkLst>
        </pc:picChg>
      </pc:sldChg>
      <pc:sldChg chg="addSp delSp modSp add mod">
        <pc:chgData name="Mateus de Araújo Fernandes" userId="6b83acb6-ae42-4b13-a2cc-a7b1ce2d259f" providerId="ADAL" clId="{A7682D14-14BD-4ED2-8FCA-029C205D2102}" dt="2023-09-17T21:33:57.522" v="6041" actId="1076"/>
        <pc:sldMkLst>
          <pc:docMk/>
          <pc:sldMk cId="1344873156" sldId="1396"/>
        </pc:sldMkLst>
        <pc:spChg chg="add mod">
          <ac:chgData name="Mateus de Araújo Fernandes" userId="6b83acb6-ae42-4b13-a2cc-a7b1ce2d259f" providerId="ADAL" clId="{A7682D14-14BD-4ED2-8FCA-029C205D2102}" dt="2023-09-17T21:27:15.240" v="5456" actId="14100"/>
          <ac:spMkLst>
            <pc:docMk/>
            <pc:sldMk cId="1344873156" sldId="1396"/>
            <ac:spMk id="8" creationId="{7834E4F1-9365-95C7-F36B-451A6B3EE43A}"/>
          </ac:spMkLst>
        </pc:spChg>
        <pc:spChg chg="mod">
          <ac:chgData name="Mateus de Araújo Fernandes" userId="6b83acb6-ae42-4b13-a2cc-a7b1ce2d259f" providerId="ADAL" clId="{A7682D14-14BD-4ED2-8FCA-029C205D2102}" dt="2023-09-17T21:33:57.522" v="6041" actId="1076"/>
          <ac:spMkLst>
            <pc:docMk/>
            <pc:sldMk cId="1344873156" sldId="1396"/>
            <ac:spMk id="14" creationId="{D055A09C-B5F0-1C49-3C20-80EA8C03AD0A}"/>
          </ac:spMkLst>
        </pc:spChg>
        <pc:picChg chg="del">
          <ac:chgData name="Mateus de Araújo Fernandes" userId="6b83acb6-ae42-4b13-a2cc-a7b1ce2d259f" providerId="ADAL" clId="{A7682D14-14BD-4ED2-8FCA-029C205D2102}" dt="2023-09-17T21:20:10.911" v="5246" actId="478"/>
          <ac:picMkLst>
            <pc:docMk/>
            <pc:sldMk cId="1344873156" sldId="1396"/>
            <ac:picMk id="6" creationId="{223AA85F-462C-F4D8-213B-3A97CB3EE8BC}"/>
          </ac:picMkLst>
        </pc:picChg>
        <pc:picChg chg="add mod modCrop">
          <ac:chgData name="Mateus de Araújo Fernandes" userId="6b83acb6-ae42-4b13-a2cc-a7b1ce2d259f" providerId="ADAL" clId="{A7682D14-14BD-4ED2-8FCA-029C205D2102}" dt="2023-09-17T21:32:00.909" v="5970" actId="1076"/>
          <ac:picMkLst>
            <pc:docMk/>
            <pc:sldMk cId="1344873156" sldId="1396"/>
            <ac:picMk id="7" creationId="{9F323CAE-5B60-1BCA-14F5-8015D4336305}"/>
          </ac:picMkLst>
        </pc:picChg>
      </pc:sldChg>
      <pc:sldMasterChg chg="delSldLayout">
        <pc:chgData name="Mateus de Araújo Fernandes" userId="6b83acb6-ae42-4b13-a2cc-a7b1ce2d259f" providerId="ADAL" clId="{A7682D14-14BD-4ED2-8FCA-029C205D2102}" dt="2023-09-17T01:07:36.919" v="568" actId="47"/>
        <pc:sldMasterMkLst>
          <pc:docMk/>
          <pc:sldMasterMk cId="568880867" sldId="2147483648"/>
        </pc:sldMasterMkLst>
        <pc:sldLayoutChg chg="del">
          <pc:chgData name="Mateus de Araújo Fernandes" userId="6b83acb6-ae42-4b13-a2cc-a7b1ce2d259f" providerId="ADAL" clId="{A7682D14-14BD-4ED2-8FCA-029C205D2102}" dt="2023-09-17T01:07:36.919" v="568" actId="47"/>
          <pc:sldLayoutMkLst>
            <pc:docMk/>
            <pc:sldMasterMk cId="568880867" sldId="2147483648"/>
            <pc:sldLayoutMk cId="1206150218"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E7B9D-12F0-4975-B47F-16C53572CB0D}" type="doc">
      <dgm:prSet loTypeId="urn:microsoft.com/office/officeart/2005/8/layout/venn3" loCatId="relationship" qsTypeId="urn:microsoft.com/office/officeart/2005/8/quickstyle/simple1" qsCatId="simple" csTypeId="urn:microsoft.com/office/officeart/2005/8/colors/accent1_4" csCatId="accent1" phldr="1"/>
      <dgm:spPr/>
    </dgm:pt>
    <dgm:pt modelId="{534669FC-A1F8-4A2E-AF4A-C0C7AA174BA2}">
      <dgm:prSet phldrT="[Texto]" custT="1"/>
      <dgm:spPr/>
      <dgm:t>
        <a:bodyPr/>
        <a:lstStyle/>
        <a:p>
          <a:r>
            <a:rPr lang="pt-BR" sz="1600" b="1" dirty="0" err="1">
              <a:effectLst/>
              <a:latin typeface="+mj-lt"/>
            </a:rPr>
            <a:t>Sampled</a:t>
          </a:r>
          <a:r>
            <a:rPr lang="pt-BR" sz="1600" b="1" dirty="0">
              <a:effectLst/>
              <a:latin typeface="+mj-lt"/>
            </a:rPr>
            <a:t> Wells</a:t>
          </a:r>
        </a:p>
      </dgm:t>
    </dgm:pt>
    <dgm:pt modelId="{FEB61478-122F-4C90-A964-529BA9B9B8B7}" type="parTrans" cxnId="{CD22FC1F-E1C4-4206-BE90-12E26D257E9E}">
      <dgm:prSet/>
      <dgm:spPr/>
      <dgm:t>
        <a:bodyPr/>
        <a:lstStyle/>
        <a:p>
          <a:endParaRPr lang="pt-BR" sz="1600" b="1">
            <a:effectLst/>
            <a:latin typeface="+mj-lt"/>
          </a:endParaRPr>
        </a:p>
      </dgm:t>
    </dgm:pt>
    <dgm:pt modelId="{8136A031-D6BE-4AE2-933D-998A522002CE}" type="sibTrans" cxnId="{CD22FC1F-E1C4-4206-BE90-12E26D257E9E}">
      <dgm:prSet/>
      <dgm:spPr/>
      <dgm:t>
        <a:bodyPr/>
        <a:lstStyle/>
        <a:p>
          <a:endParaRPr lang="pt-BR" sz="1600" b="1">
            <a:effectLst/>
            <a:latin typeface="+mj-lt"/>
          </a:endParaRPr>
        </a:p>
      </dgm:t>
    </dgm:pt>
    <dgm:pt modelId="{351D8297-DC2F-474A-ADA6-75E2C74107E3}">
      <dgm:prSet phldrT="[Texto]" custT="1"/>
      <dgm:spPr/>
      <dgm:t>
        <a:bodyPr/>
        <a:lstStyle/>
        <a:p>
          <a:r>
            <a:rPr lang="pt-BR" sz="1600" b="1" dirty="0" err="1">
              <a:effectLst/>
              <a:latin typeface="+mj-lt"/>
            </a:rPr>
            <a:t>Relevant</a:t>
          </a:r>
          <a:r>
            <a:rPr lang="pt-BR" sz="1600" b="1" dirty="0">
              <a:effectLst/>
              <a:latin typeface="+mj-lt"/>
            </a:rPr>
            <a:t> Wells for </a:t>
          </a:r>
          <a:r>
            <a:rPr lang="pt-BR" sz="1600" b="1" dirty="0" err="1">
              <a:effectLst/>
              <a:latin typeface="+mj-lt"/>
            </a:rPr>
            <a:t>Reactivity</a:t>
          </a:r>
          <a:endParaRPr lang="pt-BR" sz="1600" b="1" dirty="0">
            <a:effectLst/>
            <a:latin typeface="+mj-lt"/>
          </a:endParaRPr>
        </a:p>
      </dgm:t>
    </dgm:pt>
    <dgm:pt modelId="{A971355B-9EBF-45D4-8000-9EF8B3C5FA7F}" type="parTrans" cxnId="{14F681F8-35E2-499C-814C-CD6BE33BD1F4}">
      <dgm:prSet/>
      <dgm:spPr/>
      <dgm:t>
        <a:bodyPr/>
        <a:lstStyle/>
        <a:p>
          <a:endParaRPr lang="pt-BR" sz="1600" b="1">
            <a:effectLst/>
            <a:latin typeface="+mj-lt"/>
          </a:endParaRPr>
        </a:p>
      </dgm:t>
    </dgm:pt>
    <dgm:pt modelId="{53EAA1D8-DF9A-4635-9BDC-D767E11BFB92}" type="sibTrans" cxnId="{14F681F8-35E2-499C-814C-CD6BE33BD1F4}">
      <dgm:prSet/>
      <dgm:spPr/>
      <dgm:t>
        <a:bodyPr/>
        <a:lstStyle/>
        <a:p>
          <a:endParaRPr lang="pt-BR" sz="1600" b="1">
            <a:effectLst/>
            <a:latin typeface="+mj-lt"/>
          </a:endParaRPr>
        </a:p>
      </dgm:t>
    </dgm:pt>
    <dgm:pt modelId="{E363F4AD-D429-4A1F-8E2F-CF087EFE1E4E}" type="pres">
      <dgm:prSet presAssocID="{7EDE7B9D-12F0-4975-B47F-16C53572CB0D}" presName="Name0" presStyleCnt="0">
        <dgm:presLayoutVars>
          <dgm:dir/>
          <dgm:resizeHandles val="exact"/>
        </dgm:presLayoutVars>
      </dgm:prSet>
      <dgm:spPr/>
    </dgm:pt>
    <dgm:pt modelId="{AE5AF452-E07B-4246-91D4-C6B9095BB7C3}" type="pres">
      <dgm:prSet presAssocID="{534669FC-A1F8-4A2E-AF4A-C0C7AA174BA2}" presName="Name5" presStyleLbl="vennNode1" presStyleIdx="0" presStyleCnt="2">
        <dgm:presLayoutVars>
          <dgm:bulletEnabled val="1"/>
        </dgm:presLayoutVars>
      </dgm:prSet>
      <dgm:spPr/>
    </dgm:pt>
    <dgm:pt modelId="{B5F6BF91-79EB-40DC-9B5F-7287C317D3AB}" type="pres">
      <dgm:prSet presAssocID="{8136A031-D6BE-4AE2-933D-998A522002CE}" presName="space" presStyleCnt="0"/>
      <dgm:spPr/>
    </dgm:pt>
    <dgm:pt modelId="{545BD5AE-2527-4807-A121-33226B6E4CB4}" type="pres">
      <dgm:prSet presAssocID="{351D8297-DC2F-474A-ADA6-75E2C74107E3}" presName="Name5" presStyleLbl="vennNode1" presStyleIdx="1" presStyleCnt="2">
        <dgm:presLayoutVars>
          <dgm:bulletEnabled val="1"/>
        </dgm:presLayoutVars>
      </dgm:prSet>
      <dgm:spPr/>
    </dgm:pt>
  </dgm:ptLst>
  <dgm:cxnLst>
    <dgm:cxn modelId="{CD22FC1F-E1C4-4206-BE90-12E26D257E9E}" srcId="{7EDE7B9D-12F0-4975-B47F-16C53572CB0D}" destId="{534669FC-A1F8-4A2E-AF4A-C0C7AA174BA2}" srcOrd="0" destOrd="0" parTransId="{FEB61478-122F-4C90-A964-529BA9B9B8B7}" sibTransId="{8136A031-D6BE-4AE2-933D-998A522002CE}"/>
    <dgm:cxn modelId="{43034258-379E-4CC7-BF38-A76B86D89267}" type="presOf" srcId="{351D8297-DC2F-474A-ADA6-75E2C74107E3}" destId="{545BD5AE-2527-4807-A121-33226B6E4CB4}" srcOrd="0" destOrd="0" presId="urn:microsoft.com/office/officeart/2005/8/layout/venn3"/>
    <dgm:cxn modelId="{BAE3817B-2101-4196-BCE0-DA0661EFD8C2}" type="presOf" srcId="{534669FC-A1F8-4A2E-AF4A-C0C7AA174BA2}" destId="{AE5AF452-E07B-4246-91D4-C6B9095BB7C3}" srcOrd="0" destOrd="0" presId="urn:microsoft.com/office/officeart/2005/8/layout/venn3"/>
    <dgm:cxn modelId="{2187E1CD-F849-4882-A9FE-9B3EE9BAE1F3}" type="presOf" srcId="{7EDE7B9D-12F0-4975-B47F-16C53572CB0D}" destId="{E363F4AD-D429-4A1F-8E2F-CF087EFE1E4E}" srcOrd="0" destOrd="0" presId="urn:microsoft.com/office/officeart/2005/8/layout/venn3"/>
    <dgm:cxn modelId="{14F681F8-35E2-499C-814C-CD6BE33BD1F4}" srcId="{7EDE7B9D-12F0-4975-B47F-16C53572CB0D}" destId="{351D8297-DC2F-474A-ADA6-75E2C74107E3}" srcOrd="1" destOrd="0" parTransId="{A971355B-9EBF-45D4-8000-9EF8B3C5FA7F}" sibTransId="{53EAA1D8-DF9A-4635-9BDC-D767E11BFB92}"/>
    <dgm:cxn modelId="{2FBD5708-F9A8-4D2F-B208-08B3E0B04CEC}" type="presParOf" srcId="{E363F4AD-D429-4A1F-8E2F-CF087EFE1E4E}" destId="{AE5AF452-E07B-4246-91D4-C6B9095BB7C3}" srcOrd="0" destOrd="0" presId="urn:microsoft.com/office/officeart/2005/8/layout/venn3"/>
    <dgm:cxn modelId="{5DA4B8B6-2131-4441-8FC3-954937EF2AE3}" type="presParOf" srcId="{E363F4AD-D429-4A1F-8E2F-CF087EFE1E4E}" destId="{B5F6BF91-79EB-40DC-9B5F-7287C317D3AB}" srcOrd="1" destOrd="0" presId="urn:microsoft.com/office/officeart/2005/8/layout/venn3"/>
    <dgm:cxn modelId="{69738798-51B6-4FF7-87E5-9BD23AF08B73}" type="presParOf" srcId="{E363F4AD-D429-4A1F-8E2F-CF087EFE1E4E}" destId="{545BD5AE-2527-4807-A121-33226B6E4CB4}" srcOrd="2"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AF452-E07B-4246-91D4-C6B9095BB7C3}">
      <dsp:nvSpPr>
        <dsp:cNvPr id="0" name=""/>
        <dsp:cNvSpPr/>
      </dsp:nvSpPr>
      <dsp:spPr>
        <a:xfrm>
          <a:off x="2192" y="58083"/>
          <a:ext cx="1556841" cy="1556841"/>
        </a:xfrm>
        <a:prstGeom prst="ellipse">
          <a:avLst/>
        </a:prstGeom>
        <a:solidFill>
          <a:schemeClr val="accent1">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5678" tIns="20320" rIns="85678" bIns="20320" numCol="1" spcCol="1270" anchor="ctr" anchorCtr="0">
          <a:noAutofit/>
        </a:bodyPr>
        <a:lstStyle/>
        <a:p>
          <a:pPr marL="0" lvl="0" indent="0" algn="ctr" defTabSz="711200">
            <a:lnSpc>
              <a:spcPct val="90000"/>
            </a:lnSpc>
            <a:spcBef>
              <a:spcPct val="0"/>
            </a:spcBef>
            <a:spcAft>
              <a:spcPct val="35000"/>
            </a:spcAft>
            <a:buNone/>
          </a:pPr>
          <a:r>
            <a:rPr lang="pt-BR" sz="1600" b="1" kern="1200" dirty="0" err="1">
              <a:effectLst/>
              <a:latin typeface="+mj-lt"/>
            </a:rPr>
            <a:t>Sampled</a:t>
          </a:r>
          <a:r>
            <a:rPr lang="pt-BR" sz="1600" b="1" kern="1200" dirty="0">
              <a:effectLst/>
              <a:latin typeface="+mj-lt"/>
            </a:rPr>
            <a:t> Wells</a:t>
          </a:r>
        </a:p>
      </dsp:txBody>
      <dsp:txXfrm>
        <a:off x="230186" y="286077"/>
        <a:ext cx="1100853" cy="1100853"/>
      </dsp:txXfrm>
    </dsp:sp>
    <dsp:sp modelId="{545BD5AE-2527-4807-A121-33226B6E4CB4}">
      <dsp:nvSpPr>
        <dsp:cNvPr id="0" name=""/>
        <dsp:cNvSpPr/>
      </dsp:nvSpPr>
      <dsp:spPr>
        <a:xfrm>
          <a:off x="1247665" y="58083"/>
          <a:ext cx="1556841" cy="1556841"/>
        </a:xfrm>
        <a:prstGeom prst="ellipse">
          <a:avLst/>
        </a:prstGeom>
        <a:solidFill>
          <a:schemeClr val="accent1">
            <a:shade val="80000"/>
            <a:alpha val="50000"/>
            <a:hueOff val="415484"/>
            <a:satOff val="-9146"/>
            <a:lumOff val="357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5678" tIns="20320" rIns="85678" bIns="20320" numCol="1" spcCol="1270" anchor="ctr" anchorCtr="0">
          <a:noAutofit/>
        </a:bodyPr>
        <a:lstStyle/>
        <a:p>
          <a:pPr marL="0" lvl="0" indent="0" algn="ctr" defTabSz="711200">
            <a:lnSpc>
              <a:spcPct val="90000"/>
            </a:lnSpc>
            <a:spcBef>
              <a:spcPct val="0"/>
            </a:spcBef>
            <a:spcAft>
              <a:spcPct val="35000"/>
            </a:spcAft>
            <a:buNone/>
          </a:pPr>
          <a:r>
            <a:rPr lang="pt-BR" sz="1600" b="1" kern="1200" dirty="0" err="1">
              <a:effectLst/>
              <a:latin typeface="+mj-lt"/>
            </a:rPr>
            <a:t>Relevant</a:t>
          </a:r>
          <a:r>
            <a:rPr lang="pt-BR" sz="1600" b="1" kern="1200" dirty="0">
              <a:effectLst/>
              <a:latin typeface="+mj-lt"/>
            </a:rPr>
            <a:t> Wells for </a:t>
          </a:r>
          <a:r>
            <a:rPr lang="pt-BR" sz="1600" b="1" kern="1200" dirty="0" err="1">
              <a:effectLst/>
              <a:latin typeface="+mj-lt"/>
            </a:rPr>
            <a:t>Reactivity</a:t>
          </a:r>
          <a:endParaRPr lang="pt-BR" sz="1600" b="1" kern="1200" dirty="0">
            <a:effectLst/>
            <a:latin typeface="+mj-lt"/>
          </a:endParaRPr>
        </a:p>
      </dsp:txBody>
      <dsp:txXfrm>
        <a:off x="1475659" y="286077"/>
        <a:ext cx="1100853" cy="110085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E79EA3-8BFA-4527-A1C8-750641A4E0A4}"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E81D1-5057-45FB-8427-7D6FB96D52BA}" type="slidenum">
              <a:rPr lang="en-US" smtClean="0"/>
              <a:t>‹nº›</a:t>
            </a:fld>
            <a:endParaRPr lang="en-US"/>
          </a:p>
        </p:txBody>
      </p:sp>
    </p:spTree>
    <p:extLst>
      <p:ext uri="{BB962C8B-B14F-4D97-AF65-F5344CB8AC3E}">
        <p14:creationId xmlns:p14="http://schemas.microsoft.com/office/powerpoint/2010/main" val="2122779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10</a:t>
            </a:fld>
            <a:endParaRPr lang="en-US"/>
          </a:p>
        </p:txBody>
      </p:sp>
    </p:spTree>
    <p:extLst>
      <p:ext uri="{BB962C8B-B14F-4D97-AF65-F5344CB8AC3E}">
        <p14:creationId xmlns:p14="http://schemas.microsoft.com/office/powerpoint/2010/main" val="2411328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20</a:t>
            </a:fld>
            <a:endParaRPr lang="en-US"/>
          </a:p>
        </p:txBody>
      </p:sp>
    </p:spTree>
    <p:extLst>
      <p:ext uri="{BB962C8B-B14F-4D97-AF65-F5344CB8AC3E}">
        <p14:creationId xmlns:p14="http://schemas.microsoft.com/office/powerpoint/2010/main" val="3163421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21</a:t>
            </a:fld>
            <a:endParaRPr lang="en-US"/>
          </a:p>
        </p:txBody>
      </p:sp>
    </p:spTree>
    <p:extLst>
      <p:ext uri="{BB962C8B-B14F-4D97-AF65-F5344CB8AC3E}">
        <p14:creationId xmlns:p14="http://schemas.microsoft.com/office/powerpoint/2010/main" val="3320551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22</a:t>
            </a:fld>
            <a:endParaRPr lang="en-US"/>
          </a:p>
        </p:txBody>
      </p:sp>
    </p:spTree>
    <p:extLst>
      <p:ext uri="{BB962C8B-B14F-4D97-AF65-F5344CB8AC3E}">
        <p14:creationId xmlns:p14="http://schemas.microsoft.com/office/powerpoint/2010/main" val="119198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23</a:t>
            </a:fld>
            <a:endParaRPr lang="en-US"/>
          </a:p>
        </p:txBody>
      </p:sp>
    </p:spTree>
    <p:extLst>
      <p:ext uri="{BB962C8B-B14F-4D97-AF65-F5344CB8AC3E}">
        <p14:creationId xmlns:p14="http://schemas.microsoft.com/office/powerpoint/2010/main" val="93755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24</a:t>
            </a:fld>
            <a:endParaRPr lang="en-US"/>
          </a:p>
        </p:txBody>
      </p:sp>
    </p:spTree>
    <p:extLst>
      <p:ext uri="{BB962C8B-B14F-4D97-AF65-F5344CB8AC3E}">
        <p14:creationId xmlns:p14="http://schemas.microsoft.com/office/powerpoint/2010/main" val="187650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25</a:t>
            </a:fld>
            <a:endParaRPr lang="en-US"/>
          </a:p>
        </p:txBody>
      </p:sp>
    </p:spTree>
    <p:extLst>
      <p:ext uri="{BB962C8B-B14F-4D97-AF65-F5344CB8AC3E}">
        <p14:creationId xmlns:p14="http://schemas.microsoft.com/office/powerpoint/2010/main" val="2623054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err="1">
                <a:effectLst/>
                <a:latin typeface="Times New Roman" panose="02020603050405020304" pitchFamily="18" charset="0"/>
                <a:ea typeface="Calibri" panose="020F0502020204030204" pitchFamily="34" charset="0"/>
              </a:rPr>
              <a:t>We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can</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also</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obtain</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from</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that</a:t>
            </a:r>
            <a:r>
              <a:rPr lang="pt-BR" sz="1800" dirty="0">
                <a:effectLst/>
                <a:latin typeface="Times New Roman" panose="02020603050405020304" pitchFamily="18" charset="0"/>
                <a:ea typeface="Calibri" panose="020F0502020204030204" pitchFamily="34" charset="0"/>
              </a:rPr>
              <a:t> mapping </a:t>
            </a:r>
            <a:r>
              <a:rPr lang="pt-BR" sz="1800" dirty="0" err="1">
                <a:effectLst/>
                <a:latin typeface="Times New Roman" panose="02020603050405020304" pitchFamily="18" charset="0"/>
                <a:ea typeface="Calibri" panose="020F0502020204030204" pitchFamily="34" charset="0"/>
              </a:rPr>
              <a:t>the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codebook</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vectors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of</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each</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group</a:t>
            </a:r>
            <a:r>
              <a:rPr lang="pt-BR" sz="1800" dirty="0">
                <a:effectLst/>
                <a:latin typeface="Times New Roman" panose="02020603050405020304" pitchFamily="18" charset="0"/>
                <a:ea typeface="Calibri" panose="020F0502020204030204" pitchFamily="34" charset="0"/>
              </a:rPr>
              <a:t>. It helps </a:t>
            </a:r>
            <a:r>
              <a:rPr lang="pt-BR" sz="1800" dirty="0" err="1">
                <a:effectLst/>
                <a:latin typeface="Times New Roman" panose="02020603050405020304" pitchFamily="18" charset="0"/>
                <a:ea typeface="Calibri" panose="020F0502020204030204" pitchFamily="34" charset="0"/>
              </a:rPr>
              <a:t>us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understand</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what</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main</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features</a:t>
            </a:r>
            <a:r>
              <a:rPr lang="pt-BR" sz="1800" dirty="0">
                <a:effectLst/>
                <a:latin typeface="Times New Roman" panose="02020603050405020304" pitchFamily="18" charset="0"/>
                <a:ea typeface="Calibri" panose="020F0502020204030204" pitchFamily="34" charset="0"/>
              </a:rPr>
              <a:t> are </a:t>
            </a:r>
            <a:r>
              <a:rPr lang="pt-BR" sz="1800" dirty="0" err="1">
                <a:effectLst/>
                <a:latin typeface="Times New Roman" panose="02020603050405020304" pitchFamily="18" charset="0"/>
                <a:ea typeface="Calibri" panose="020F0502020204030204" pitchFamily="34" charset="0"/>
              </a:rPr>
              <a:t>to</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be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observed</a:t>
            </a:r>
            <a:r>
              <a:rPr lang="pt-BR" sz="1800" dirty="0">
                <a:effectLst/>
                <a:latin typeface="Times New Roman" panose="02020603050405020304" pitchFamily="18" charset="0"/>
                <a:ea typeface="Calibri" panose="020F0502020204030204" pitchFamily="34" charset="0"/>
              </a:rPr>
              <a:t> in </a:t>
            </a:r>
            <a:r>
              <a:rPr lang="pt-BR" sz="1800" dirty="0" err="1">
                <a:effectLst/>
                <a:latin typeface="Times New Roman" panose="02020603050405020304" pitchFamily="18" charset="0"/>
                <a:ea typeface="Calibri" panose="020F0502020204030204" pitchFamily="34" charset="0"/>
              </a:rPr>
              <a:t>each</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group</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comparing</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mean</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values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of</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each</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of</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their</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components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present</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these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results</a:t>
            </a:r>
            <a:r>
              <a:rPr lang="pt-BR" sz="1800" dirty="0">
                <a:effectLst/>
                <a:latin typeface="Times New Roman" panose="02020603050405020304" pitchFamily="18" charset="0"/>
                <a:ea typeface="Calibri" panose="020F0502020204030204" pitchFamily="34" charset="0"/>
              </a:rPr>
              <a:t> in Figure 14, </a:t>
            </a:r>
            <a:r>
              <a:rPr lang="pt-BR" sz="1800" dirty="0" err="1">
                <a:effectLst/>
                <a:latin typeface="Times New Roman" panose="02020603050405020304" pitchFamily="18" charset="0"/>
                <a:ea typeface="Calibri" panose="020F0502020204030204" pitchFamily="34" charset="0"/>
              </a:rPr>
              <a:t>and</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from</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that</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can</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conclude</a:t>
            </a:r>
            <a:r>
              <a:rPr lang="pt-BR" sz="1800" dirty="0">
                <a:effectLst/>
                <a:latin typeface="Times New Roman" panose="02020603050405020304" pitchFamily="18" charset="0"/>
                <a:ea typeface="Calibri" panose="020F0502020204030204" pitchFamily="34" charset="0"/>
              </a:rPr>
              <a:t>, for </a:t>
            </a:r>
            <a:r>
              <a:rPr lang="pt-BR" sz="1800" dirty="0" err="1">
                <a:effectLst/>
                <a:latin typeface="Times New Roman" panose="02020603050405020304" pitchFamily="18" charset="0"/>
                <a:ea typeface="Calibri" panose="020F0502020204030204" pitchFamily="34" charset="0"/>
              </a:rPr>
              <a:t>example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that</a:t>
            </a:r>
            <a:r>
              <a:rPr lang="pt-BR" sz="1800" dirty="0">
                <a:effectLst/>
                <a:latin typeface="Times New Roman" panose="02020603050405020304" pitchFamily="18" charset="0"/>
                <a:ea typeface="Calibri" panose="020F0502020204030204" pitchFamily="34" charset="0"/>
              </a:rPr>
              <a:t> Cluster 3 </a:t>
            </a:r>
            <a:r>
              <a:rPr lang="pt-BR" sz="1800" dirty="0" err="1">
                <a:effectLst/>
                <a:latin typeface="Times New Roman" panose="02020603050405020304" pitchFamily="18" charset="0"/>
                <a:ea typeface="Calibri" panose="020F0502020204030204" pitchFamily="34" charset="0"/>
              </a:rPr>
              <a:t>concentrates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wells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with</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patterns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of</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reactivity</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that</a:t>
            </a:r>
            <a:r>
              <a:rPr lang="pt-BR" sz="1800" dirty="0">
                <a:effectLst/>
                <a:latin typeface="Times New Roman" panose="02020603050405020304" pitchFamily="18" charset="0"/>
                <a:ea typeface="Calibri" panose="020F0502020204030204" pitchFamily="34" charset="0"/>
              </a:rPr>
              <a:t> are </a:t>
            </a:r>
            <a:r>
              <a:rPr lang="pt-BR" sz="1800" dirty="0" err="1">
                <a:effectLst/>
                <a:latin typeface="Times New Roman" panose="02020603050405020304" pitchFamily="18" charset="0"/>
                <a:ea typeface="Calibri" panose="020F0502020204030204" pitchFamily="34" charset="0"/>
              </a:rPr>
              <a:t>different</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from</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other</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groups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and</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that</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these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wells</a:t>
            </a:r>
            <a:r>
              <a:rPr lang="pt-BR" sz="1800" dirty="0">
                <a:effectLst/>
                <a:latin typeface="Times New Roman" panose="02020603050405020304" pitchFamily="18" charset="0"/>
                <a:ea typeface="Calibri" panose="020F0502020204030204" pitchFamily="34" charset="0"/>
              </a:rPr>
              <a:t> are </a:t>
            </a:r>
            <a:r>
              <a:rPr lang="pt-BR" sz="1800" dirty="0" err="1">
                <a:effectLst/>
                <a:latin typeface="Times New Roman" panose="02020603050405020304" pitchFamily="18" charset="0"/>
                <a:ea typeface="Calibri" panose="020F0502020204030204" pitchFamily="34" charset="0"/>
              </a:rPr>
              <a:t>characterized</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by</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having</a:t>
            </a:r>
            <a:r>
              <a:rPr lang="pt-BR" sz="1800" dirty="0">
                <a:effectLst/>
                <a:latin typeface="Times New Roman" panose="02020603050405020304" pitchFamily="18" charset="0"/>
                <a:ea typeface="Calibri" panose="020F0502020204030204" pitchFamily="34" charset="0"/>
              </a:rPr>
              <a:t> high </a:t>
            </a:r>
            <a:r>
              <a:rPr lang="pt-BR" sz="1800" dirty="0" err="1">
                <a:effectLst/>
                <a:latin typeface="Times New Roman" panose="02020603050405020304" pitchFamily="18" charset="0"/>
                <a:ea typeface="Calibri" panose="020F0502020204030204" pitchFamily="34" charset="0"/>
              </a:rPr>
              <a:t>levels</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of</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Chloride</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and</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Sodium</a:t>
            </a:r>
            <a:r>
              <a:rPr lang="pt-BR" sz="1800" dirty="0">
                <a:effectLst/>
                <a:latin typeface="Times New Roman" panose="02020603050405020304" pitchFamily="18" charset="0"/>
                <a:ea typeface="Calibri" panose="020F0502020204030204" pitchFamily="34" charset="0"/>
              </a:rPr>
              <a:t> in </a:t>
            </a:r>
            <a:r>
              <a:rPr lang="pt-BR" sz="1800" dirty="0" err="1">
                <a:effectLst/>
                <a:latin typeface="Times New Roman" panose="02020603050405020304" pitchFamily="18" charset="0"/>
                <a:ea typeface="Calibri" panose="020F0502020204030204" pitchFamily="34" charset="0"/>
              </a:rPr>
              <a:t>their</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vicinity</a:t>
            </a:r>
            <a:r>
              <a:rPr lang="pt-BR" sz="1800" dirty="0">
                <a:effectLst/>
                <a:latin typeface="Times New Roman" panose="02020603050405020304" pitchFamily="18" charset="0"/>
                <a:ea typeface="Calibri" panose="020F0502020204030204" pitchFamily="34" charset="0"/>
              </a:rPr>
              <a:t>, </a:t>
            </a:r>
            <a:r>
              <a:rPr lang="pt-BR" sz="1800" dirty="0" err="1">
                <a:effectLst/>
                <a:latin typeface="Times New Roman" panose="02020603050405020304" pitchFamily="18" charset="0"/>
                <a:ea typeface="Calibri" panose="020F0502020204030204" pitchFamily="34" charset="0"/>
              </a:rPr>
              <a:t>at</a:t>
            </a:r>
            <a:r>
              <a:rPr lang="pt-BR" sz="1800" dirty="0">
                <a:effectLst/>
                <a:latin typeface="Times New Roman" panose="02020603050405020304" pitchFamily="18" charset="0"/>
                <a:ea typeface="Calibri" panose="020F0502020204030204" pitchFamily="34" charset="0"/>
              </a:rPr>
              <a:t> original </a:t>
            </a:r>
            <a:r>
              <a:rPr lang="pt-BR" sz="1800" dirty="0" err="1">
                <a:effectLst/>
                <a:latin typeface="Times New Roman" panose="02020603050405020304" pitchFamily="18" charset="0"/>
                <a:ea typeface="Calibri" panose="020F0502020204030204" pitchFamily="34" charset="0"/>
              </a:rPr>
              <a:t>conditions</a:t>
            </a:r>
            <a:r>
              <a:rPr lang="pt-BR" sz="1800" dirty="0">
                <a:effectLst/>
                <a:latin typeface="Times New Roman" panose="02020603050405020304" pitchFamily="18" charset="0"/>
                <a:ea typeface="Calibri" panose="020F0502020204030204" pitchFamily="34" charset="0"/>
              </a:rPr>
              <a:t>.</a:t>
            </a: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26</a:t>
            </a:fld>
            <a:endParaRPr lang="en-US"/>
          </a:p>
        </p:txBody>
      </p:sp>
    </p:spTree>
    <p:extLst>
      <p:ext uri="{BB962C8B-B14F-4D97-AF65-F5344CB8AC3E}">
        <p14:creationId xmlns:p14="http://schemas.microsoft.com/office/powerpoint/2010/main" val="385776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11</a:t>
            </a:fld>
            <a:endParaRPr lang="en-US"/>
          </a:p>
        </p:txBody>
      </p:sp>
    </p:spTree>
    <p:extLst>
      <p:ext uri="{BB962C8B-B14F-4D97-AF65-F5344CB8AC3E}">
        <p14:creationId xmlns:p14="http://schemas.microsoft.com/office/powerpoint/2010/main" val="6709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12</a:t>
            </a:fld>
            <a:endParaRPr lang="en-US"/>
          </a:p>
        </p:txBody>
      </p:sp>
    </p:spTree>
    <p:extLst>
      <p:ext uri="{BB962C8B-B14F-4D97-AF65-F5344CB8AC3E}">
        <p14:creationId xmlns:p14="http://schemas.microsoft.com/office/powerpoint/2010/main" val="113916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13</a:t>
            </a:fld>
            <a:endParaRPr lang="en-US"/>
          </a:p>
        </p:txBody>
      </p:sp>
    </p:spTree>
    <p:extLst>
      <p:ext uri="{BB962C8B-B14F-4D97-AF65-F5344CB8AC3E}">
        <p14:creationId xmlns:p14="http://schemas.microsoft.com/office/powerpoint/2010/main" val="100723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14</a:t>
            </a:fld>
            <a:endParaRPr lang="en-US"/>
          </a:p>
        </p:txBody>
      </p:sp>
    </p:spTree>
    <p:extLst>
      <p:ext uri="{BB962C8B-B14F-4D97-AF65-F5344CB8AC3E}">
        <p14:creationId xmlns:p14="http://schemas.microsoft.com/office/powerpoint/2010/main" val="200389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15</a:t>
            </a:fld>
            <a:endParaRPr lang="en-US"/>
          </a:p>
        </p:txBody>
      </p:sp>
    </p:spTree>
    <p:extLst>
      <p:ext uri="{BB962C8B-B14F-4D97-AF65-F5344CB8AC3E}">
        <p14:creationId xmlns:p14="http://schemas.microsoft.com/office/powerpoint/2010/main" val="4076201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16</a:t>
            </a:fld>
            <a:endParaRPr lang="en-US"/>
          </a:p>
        </p:txBody>
      </p:sp>
    </p:spTree>
    <p:extLst>
      <p:ext uri="{BB962C8B-B14F-4D97-AF65-F5344CB8AC3E}">
        <p14:creationId xmlns:p14="http://schemas.microsoft.com/office/powerpoint/2010/main" val="85067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17</a:t>
            </a:fld>
            <a:endParaRPr lang="en-US"/>
          </a:p>
        </p:txBody>
      </p:sp>
    </p:spTree>
    <p:extLst>
      <p:ext uri="{BB962C8B-B14F-4D97-AF65-F5344CB8AC3E}">
        <p14:creationId xmlns:p14="http://schemas.microsoft.com/office/powerpoint/2010/main" val="16096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Times New Roman" panose="02020603050405020304" pitchFamily="18" charset="0"/>
              <a:ea typeface="Calibri" panose="020F0502020204030204" pitchFamily="34" charset="0"/>
            </a:endParaRPr>
          </a:p>
        </p:txBody>
      </p:sp>
      <p:sp>
        <p:nvSpPr>
          <p:cNvPr id="4" name="Espaço Reservado para Número de Slide 3"/>
          <p:cNvSpPr>
            <a:spLocks noGrp="1"/>
          </p:cNvSpPr>
          <p:nvPr>
            <p:ph type="sldNum" sz="quarter" idx="5"/>
          </p:nvPr>
        </p:nvSpPr>
        <p:spPr/>
        <p:txBody>
          <a:bodyPr/>
          <a:lstStyle/>
          <a:p>
            <a:fld id="{42CE81D1-5057-45FB-8427-7D6FB96D52BA}" type="slidenum">
              <a:rPr lang="en-US" smtClean="0"/>
              <a:t>19</a:t>
            </a:fld>
            <a:endParaRPr lang="en-US"/>
          </a:p>
        </p:txBody>
      </p:sp>
    </p:spTree>
    <p:extLst>
      <p:ext uri="{BB962C8B-B14F-4D97-AF65-F5344CB8AC3E}">
        <p14:creationId xmlns:p14="http://schemas.microsoft.com/office/powerpoint/2010/main" val="322481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DE54-C47F-3304-3482-CA4C832E05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AF0B6F-B2C2-65DD-51B2-E06698CF3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B65098-A53B-51B7-C96D-49BC83ED7775}"/>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228C2087-7CBC-3187-BBFA-7B0F0B716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F3470-6BFC-808B-5B48-94B11CEACB22}"/>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85449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AF9D-E1A6-FFF5-1230-2DADFE71AA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4E31F1-8B24-64E9-6CC8-621B656C6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BBE58-CCB8-9231-52C9-1871B324BD4A}"/>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D1C38B66-5D15-C73E-4849-9F7C37616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54526-04B2-D8C3-39F8-3D5156BB1882}"/>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4128766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1B89D-44FD-E8BE-6E0A-8ED07199D8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64F7E0-7947-29AC-8CE0-6EBCA28754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74F70E-D2F4-DCD4-A596-6AFC093C5F4E}"/>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E04026D1-DF98-466B-7CB1-31D01901E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FB5D8-19EF-7418-641C-F2799F85E172}"/>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217072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7962-47D2-0DB9-5482-A7B1099D17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D3AC-608B-A7EE-604E-917362F386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39C18B-44D6-D054-0B81-A8B5562533D6}"/>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78CDFF01-264C-1B5D-0C72-CBD6D2E43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B7825-7A51-6929-C81F-86B7EBB0694A}"/>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355796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1EFE-4CBC-8F6F-92A8-9732BB4FCB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71F221-75E3-2D36-D920-9236EC66E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B95EC-9E23-6B75-6666-517F5D51E733}"/>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29053E7B-7406-AE17-79DA-41AABB1E0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02D6A-4EB4-56C1-0153-3AAA19454A76}"/>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574301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B190-A454-D69D-8DC6-A2F07DFF60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8353B-7A9C-D533-744F-0F1C0BE57F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52CEB-EB01-1470-A852-4A9CCB6523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CCA1A-B5D5-DC3D-4DD6-8D12ECAC53AC}"/>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6" name="Footer Placeholder 5">
            <a:extLst>
              <a:ext uri="{FF2B5EF4-FFF2-40B4-BE49-F238E27FC236}">
                <a16:creationId xmlns:a16="http://schemas.microsoft.com/office/drawing/2014/main" id="{6FC60311-E3B4-6FB3-D53C-EBACA80B1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36B4-BD8C-77E1-6750-22C21A16FC08}"/>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410823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AA82-0C9A-5384-B00A-08F37DED05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37F367-EB14-F6F5-C2CF-F6A765A0B7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A8497C-523F-8D2B-9CA2-07450588DD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637C-B68B-51A1-5484-285B4E0B96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E68DC-5C61-E4DE-9CE4-71AFD2D2D4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B2D45E-2993-E2BD-CB5B-AFD7219F7D5E}"/>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8" name="Footer Placeholder 7">
            <a:extLst>
              <a:ext uri="{FF2B5EF4-FFF2-40B4-BE49-F238E27FC236}">
                <a16:creationId xmlns:a16="http://schemas.microsoft.com/office/drawing/2014/main" id="{31527371-6F1C-C319-6E80-51AEBD0B0D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A4E04F-A796-D507-C9F1-BC6BD34FE958}"/>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75243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F9E9-1298-4845-778C-2765FFB35F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66B6D-0D17-A821-B6E2-76DE92552473}"/>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4" name="Footer Placeholder 3">
            <a:extLst>
              <a:ext uri="{FF2B5EF4-FFF2-40B4-BE49-F238E27FC236}">
                <a16:creationId xmlns:a16="http://schemas.microsoft.com/office/drawing/2014/main" id="{A75BA5B5-E7D3-545F-67D0-EFD3016A9A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FAB440-21EE-D058-AFA6-9824B20FDFF8}"/>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306947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86468D-518E-320F-A730-DEF627E3287C}"/>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3" name="Footer Placeholder 2">
            <a:extLst>
              <a:ext uri="{FF2B5EF4-FFF2-40B4-BE49-F238E27FC236}">
                <a16:creationId xmlns:a16="http://schemas.microsoft.com/office/drawing/2014/main" id="{F41815D6-616F-22F0-C230-F5FBA4CE0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303DD2-5067-47D0-C506-F8359DE2C3A8}"/>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85850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400-47F5-047D-2E36-23DB00D77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0998D8-8552-9A1E-727A-D88E518AA0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FC5B0D-5746-DD83-D792-70D32004E2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94F0B-8ADE-52B2-9CDD-61EEF0D5C825}"/>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6" name="Footer Placeholder 5">
            <a:extLst>
              <a:ext uri="{FF2B5EF4-FFF2-40B4-BE49-F238E27FC236}">
                <a16:creationId xmlns:a16="http://schemas.microsoft.com/office/drawing/2014/main" id="{E2C9E304-1503-FC0B-CA86-DDFD7F8E5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AE594-1D10-06A9-53AA-3B55D6D08B45}"/>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17821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47DF-61FB-0990-119A-D6177A2A7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F170B9-EA94-E027-8049-069B665CE2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4ED323-4AFC-7501-4CD5-0407952A3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99D2C-9B80-BFB6-DA51-83E000214632}"/>
              </a:ext>
            </a:extLst>
          </p:cNvPr>
          <p:cNvSpPr>
            <a:spLocks noGrp="1"/>
          </p:cNvSpPr>
          <p:nvPr>
            <p:ph type="dt" sz="half" idx="10"/>
          </p:nvPr>
        </p:nvSpPr>
        <p:spPr/>
        <p:txBody>
          <a:bodyPr/>
          <a:lstStyle/>
          <a:p>
            <a:fld id="{B36A3B98-2AC2-4947-BD89-1B63E4372E54}" type="datetimeFigureOut">
              <a:rPr lang="en-US" smtClean="0"/>
              <a:t>9/22/2023</a:t>
            </a:fld>
            <a:endParaRPr lang="en-US"/>
          </a:p>
        </p:txBody>
      </p:sp>
      <p:sp>
        <p:nvSpPr>
          <p:cNvPr id="6" name="Footer Placeholder 5">
            <a:extLst>
              <a:ext uri="{FF2B5EF4-FFF2-40B4-BE49-F238E27FC236}">
                <a16:creationId xmlns:a16="http://schemas.microsoft.com/office/drawing/2014/main" id="{842D5CEC-20F0-E8CA-661B-BC42FC605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17777-8A25-65F5-632F-D0043164FB0D}"/>
              </a:ext>
            </a:extLst>
          </p:cNvPr>
          <p:cNvSpPr>
            <a:spLocks noGrp="1"/>
          </p:cNvSpPr>
          <p:nvPr>
            <p:ph type="sldNum" sz="quarter" idx="12"/>
          </p:nvPr>
        </p:nvSpPr>
        <p:spPr/>
        <p:txBody>
          <a:bodyPr/>
          <a:lstStyle/>
          <a:p>
            <a:fld id="{B9286F4B-B36B-4950-83F9-DB593ED18F62}" type="slidenum">
              <a:rPr lang="en-US" smtClean="0"/>
              <a:t>‹nº›</a:t>
            </a:fld>
            <a:endParaRPr lang="en-US"/>
          </a:p>
        </p:txBody>
      </p:sp>
    </p:spTree>
    <p:extLst>
      <p:ext uri="{BB962C8B-B14F-4D97-AF65-F5344CB8AC3E}">
        <p14:creationId xmlns:p14="http://schemas.microsoft.com/office/powerpoint/2010/main" val="297324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F3EB63-A08A-4D22-F519-0EA4B0EB7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BD6149-11D4-77E2-8049-BD7838001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4041C-07E4-C739-9AEB-F5D6E4B6C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A3B98-2AC2-4947-BD89-1B63E4372E54}" type="datetimeFigureOut">
              <a:rPr lang="en-US" smtClean="0"/>
              <a:t>9/22/2023</a:t>
            </a:fld>
            <a:endParaRPr lang="en-US"/>
          </a:p>
        </p:txBody>
      </p:sp>
      <p:sp>
        <p:nvSpPr>
          <p:cNvPr id="5" name="Footer Placeholder 4">
            <a:extLst>
              <a:ext uri="{FF2B5EF4-FFF2-40B4-BE49-F238E27FC236}">
                <a16:creationId xmlns:a16="http://schemas.microsoft.com/office/drawing/2014/main" id="{547EDDBE-E665-44EA-2C8B-F590975E0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5EDF6A-E169-52AF-5528-8B3DACD80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86F4B-B36B-4950-83F9-DB593ED18F62}" type="slidenum">
              <a:rPr lang="en-US" smtClean="0"/>
              <a:t>‹nº›</a:t>
            </a:fld>
            <a:endParaRPr lang="en-US"/>
          </a:p>
        </p:txBody>
      </p:sp>
      <p:sp>
        <p:nvSpPr>
          <p:cNvPr id="7" name="MSIPCMContentMarking" descr="{&quot;HashCode&quot;:-287707721,&quot;Placement&quot;:&quot;Footer&quot;,&quot;Top&quot;:521.2248,&quot;Left&quot;:0.0,&quot;SlideWidth&quot;:960,&quot;SlideHeight&quot;:540}">
            <a:extLst>
              <a:ext uri="{FF2B5EF4-FFF2-40B4-BE49-F238E27FC236}">
                <a16:creationId xmlns:a16="http://schemas.microsoft.com/office/drawing/2014/main" id="{5A4677FA-08F6-83E5-CEF3-90B9A98F3F31}"/>
              </a:ext>
            </a:extLst>
          </p:cNvPr>
          <p:cNvSpPr txBox="1"/>
          <p:nvPr userDrawn="1"/>
        </p:nvSpPr>
        <p:spPr>
          <a:xfrm>
            <a:off x="0" y="6619555"/>
            <a:ext cx="684688" cy="238445"/>
          </a:xfrm>
          <a:prstGeom prst="rect">
            <a:avLst/>
          </a:prstGeom>
          <a:noFill/>
        </p:spPr>
        <p:txBody>
          <a:bodyPr vert="horz" wrap="square" lIns="0" tIns="0" rIns="0" bIns="0" rtlCol="0" anchor="ctr" anchorCtr="1">
            <a:spAutoFit/>
          </a:bodyPr>
          <a:lstStyle/>
          <a:p>
            <a:pPr algn="l">
              <a:spcBef>
                <a:spcPts val="0"/>
              </a:spcBef>
              <a:spcAft>
                <a:spcPts val="0"/>
              </a:spcAft>
            </a:pPr>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568880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016/j.fluid.2014.04.001" TargetMode="External"/><Relationship Id="rId3" Type="http://schemas.openxmlformats.org/officeDocument/2006/relationships/hyperlink" Target="https://doi.org/10.4043/28934-MS" TargetMode="External"/><Relationship Id="rId7" Type="http://schemas.openxmlformats.org/officeDocument/2006/relationships/hyperlink" Target="https://doi.org/10.1016/j.petrol.2021.108765"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doi.org/10.1016/j.petrol.2021.109216" TargetMode="External"/><Relationship Id="rId5" Type="http://schemas.openxmlformats.org/officeDocument/2006/relationships/hyperlink" Target="https://doi.org/10.2118/196295-MS" TargetMode="External"/><Relationship Id="rId4" Type="http://schemas.openxmlformats.org/officeDocument/2006/relationships/hyperlink" Target="http://dx.doi.org/10.1016/B978-0-12-409548-9.09633-0" TargetMode="External"/><Relationship Id="rId9" Type="http://schemas.openxmlformats.org/officeDocument/2006/relationships/hyperlink" Target="https://doi.org/10.1007/978-3-642-56927-2"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neonscience.org/resources/learning-hub/tutorials/dc-raster-data-r" TargetMode="External"/><Relationship Id="rId3" Type="http://schemas.openxmlformats.org/officeDocument/2006/relationships/hyperlink" Target="https://doi.org/10.1016/j.petrol.2019.106732" TargetMode="External"/><Relationship Id="rId7" Type="http://schemas.openxmlformats.org/officeDocument/2006/relationships/hyperlink" Target="https://doi.org/10.1016/j.fuel.2016.05.009"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www-users.cs.umn.edu/~kumar001/dmbook/index.php" TargetMode="External"/><Relationship Id="rId5" Type="http://schemas.openxmlformats.org/officeDocument/2006/relationships/hyperlink" Target="https://doi.org/10.2118/174315-PA" TargetMode="External"/><Relationship Id="rId4" Type="http://schemas.openxmlformats.org/officeDocument/2006/relationships/hyperlink" Target="https://www.r-project.org/" TargetMode="External"/><Relationship Id="rId9" Type="http://schemas.openxmlformats.org/officeDocument/2006/relationships/hyperlink" Target="http://dx.doi.org/10.18637/jss.v021.i0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water, green&#10;&#10;Description automatically generated">
            <a:extLst>
              <a:ext uri="{FF2B5EF4-FFF2-40B4-BE49-F238E27FC236}">
                <a16:creationId xmlns:a16="http://schemas.microsoft.com/office/drawing/2014/main" id="{8CC4EEAD-66CC-6B4F-1FF9-7A5F2BF5D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6BB22E2F-D15D-BFFC-7BCE-7F63FA96A8F6}"/>
              </a:ext>
            </a:extLst>
          </p:cNvPr>
          <p:cNvSpPr>
            <a:spLocks noGrp="1"/>
          </p:cNvSpPr>
          <p:nvPr>
            <p:ph type="title"/>
          </p:nvPr>
        </p:nvSpPr>
        <p:spPr>
          <a:xfrm>
            <a:off x="838200" y="2314234"/>
            <a:ext cx="10515600" cy="2906162"/>
          </a:xfrm>
        </p:spPr>
        <p:txBody>
          <a:bodyPr>
            <a:normAutofit fontScale="90000"/>
          </a:bodyPr>
          <a:lstStyle/>
          <a:p>
            <a:pPr algn="ctr">
              <a:spcBef>
                <a:spcPts val="1200"/>
              </a:spcBef>
              <a:defRPr sz="2800" b="1">
                <a:latin typeface="+mj-lt"/>
                <a:ea typeface="+mj-ea"/>
                <a:cs typeface="+mj-cs"/>
                <a:sym typeface="Helvetica"/>
              </a:defRPr>
            </a:pPr>
            <a:br>
              <a:rPr lang="en-US" sz="4400" dirty="0">
                <a:solidFill>
                  <a:schemeClr val="bg1"/>
                </a:solidFill>
                <a:latin typeface="Calibri Light" panose="020F0302020204030204" pitchFamily="34" charset="0"/>
                <a:cs typeface="Calibri Light" panose="020F0302020204030204" pitchFamily="34" charset="0"/>
              </a:rPr>
            </a:br>
            <a:r>
              <a:rPr lang="en-US" sz="4400" dirty="0">
                <a:solidFill>
                  <a:schemeClr val="bg1"/>
                </a:solidFill>
                <a:latin typeface="Calibri Light" panose="020F0302020204030204" pitchFamily="34" charset="0"/>
                <a:cs typeface="Calibri Light" panose="020F0302020204030204" pitchFamily="34" charset="0"/>
              </a:rPr>
              <a:t>OTC-32950-MS  |  Data-driven Workflow for Categorization of Brines Applied to a Pre-salt Field</a:t>
            </a:r>
            <a:br>
              <a:rPr lang="en-US" sz="4400" dirty="0">
                <a:solidFill>
                  <a:schemeClr val="bg1"/>
                </a:solidFill>
                <a:latin typeface="Calibri Light" panose="020F0302020204030204" pitchFamily="34" charset="0"/>
                <a:cs typeface="Calibri Light" panose="020F0302020204030204" pitchFamily="34" charset="0"/>
              </a:rPr>
            </a:br>
            <a:r>
              <a:rPr lang="en-US" sz="3100" dirty="0">
                <a:solidFill>
                  <a:schemeClr val="bg1"/>
                </a:solidFill>
                <a:latin typeface="Calibri Light" panose="020F0302020204030204" pitchFamily="34" charset="0"/>
                <a:cs typeface="Calibri Light" panose="020F0302020204030204" pitchFamily="34" charset="0"/>
              </a:rPr>
              <a:t>Mateus A. Fernandes / USP &amp; Petrobras</a:t>
            </a:r>
            <a:br>
              <a:rPr lang="en-US" sz="3100" dirty="0">
                <a:solidFill>
                  <a:schemeClr val="bg1"/>
                </a:solidFill>
                <a:latin typeface="Calibri Light" panose="020F0302020204030204" pitchFamily="34" charset="0"/>
                <a:cs typeface="Calibri Light" panose="020F0302020204030204" pitchFamily="34" charset="0"/>
              </a:rPr>
            </a:br>
            <a:r>
              <a:rPr lang="en-US" sz="2700" dirty="0">
                <a:solidFill>
                  <a:schemeClr val="bg1"/>
                </a:solidFill>
                <a:latin typeface="Calibri Light" panose="020F0302020204030204" pitchFamily="34" charset="0"/>
                <a:cs typeface="Calibri Light" panose="020F0302020204030204" pitchFamily="34" charset="0"/>
              </a:rPr>
              <a:t>Prof. Dr. Márcio A. Sampaio / USP</a:t>
            </a:r>
            <a:br>
              <a:rPr lang="en-US" sz="2700" dirty="0">
                <a:solidFill>
                  <a:schemeClr val="bg1"/>
                </a:solidFill>
                <a:latin typeface="Calibri Light" panose="020F0302020204030204" pitchFamily="34" charset="0"/>
                <a:cs typeface="Calibri Light" panose="020F0302020204030204" pitchFamily="34" charset="0"/>
              </a:rPr>
            </a:br>
            <a:r>
              <a:rPr lang="en-US" sz="2700" dirty="0">
                <a:solidFill>
                  <a:schemeClr val="bg1"/>
                </a:solidFill>
                <a:latin typeface="Calibri Light" panose="020F0302020204030204" pitchFamily="34" charset="0"/>
                <a:cs typeface="Calibri Light" panose="020F0302020204030204" pitchFamily="34" charset="0"/>
              </a:rPr>
              <a:t>Prof. Dr. Eduardo </a:t>
            </a:r>
            <a:r>
              <a:rPr lang="en-US" sz="2700" dirty="0" err="1">
                <a:solidFill>
                  <a:schemeClr val="bg1"/>
                </a:solidFill>
                <a:latin typeface="Calibri Light" panose="020F0302020204030204" pitchFamily="34" charset="0"/>
                <a:cs typeface="Calibri Light" panose="020F0302020204030204" pitchFamily="34" charset="0"/>
              </a:rPr>
              <a:t>Gildin</a:t>
            </a:r>
            <a:r>
              <a:rPr lang="en-US" sz="2700" dirty="0">
                <a:solidFill>
                  <a:schemeClr val="bg1"/>
                </a:solidFill>
                <a:latin typeface="Calibri Light" panose="020F0302020204030204" pitchFamily="34" charset="0"/>
                <a:cs typeface="Calibri Light" panose="020F0302020204030204" pitchFamily="34" charset="0"/>
              </a:rPr>
              <a:t> / Texas A&amp;M University</a:t>
            </a:r>
            <a:endParaRPr lang="en-US" sz="4400" dirty="0">
              <a:solidFill>
                <a:schemeClr val="bg1"/>
              </a:solidFill>
              <a:latin typeface="Calibri Light" panose="020F0302020204030204" pitchFamily="34" charset="0"/>
              <a:cs typeface="Calibri Light" panose="020F0302020204030204" pitchFamily="34" charset="0"/>
            </a:endParaRPr>
          </a:p>
        </p:txBody>
      </p:sp>
      <p:pic>
        <p:nvPicPr>
          <p:cNvPr id="4" name="Imagem 3">
            <a:extLst>
              <a:ext uri="{FF2B5EF4-FFF2-40B4-BE49-F238E27FC236}">
                <a16:creationId xmlns:a16="http://schemas.microsoft.com/office/drawing/2014/main" id="{C2AA96D2-D94C-87AA-C245-01F3FC27C1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55988" y="5517879"/>
            <a:ext cx="1098221" cy="930126"/>
          </a:xfrm>
          <a:prstGeom prst="rect">
            <a:avLst/>
          </a:prstGeom>
          <a:ln>
            <a:noFill/>
          </a:ln>
          <a:effectLst>
            <a:outerShdw blurRad="190500" algn="tl" rotWithShape="0">
              <a:srgbClr val="000000">
                <a:alpha val="70000"/>
              </a:srgbClr>
            </a:outerShdw>
          </a:effectLst>
        </p:spPr>
      </p:pic>
      <p:pic>
        <p:nvPicPr>
          <p:cNvPr id="5" name="Imagem 4">
            <a:extLst>
              <a:ext uri="{FF2B5EF4-FFF2-40B4-BE49-F238E27FC236}">
                <a16:creationId xmlns:a16="http://schemas.microsoft.com/office/drawing/2014/main" id="{96F322E7-FDCB-FB64-26D4-42BE7A4D5A78}"/>
              </a:ext>
            </a:extLst>
          </p:cNvPr>
          <p:cNvPicPr>
            <a:picLocks noChangeAspect="1"/>
          </p:cNvPicPr>
          <p:nvPr/>
        </p:nvPicPr>
        <p:blipFill rotWithShape="1">
          <a:blip r:embed="rId4">
            <a:clrChange>
              <a:clrFrom>
                <a:srgbClr val="000000"/>
              </a:clrFrom>
              <a:clrTo>
                <a:srgbClr val="000000">
                  <a:alpha val="0"/>
                </a:srgbClr>
              </a:clrTo>
            </a:clrChange>
          </a:blip>
          <a:srcRect t="17905" b="18452"/>
          <a:stretch/>
        </p:blipFill>
        <p:spPr>
          <a:xfrm>
            <a:off x="5195841" y="5517879"/>
            <a:ext cx="1461478" cy="930126"/>
          </a:xfrm>
          <a:prstGeom prst="rect">
            <a:avLst/>
          </a:prstGeom>
        </p:spPr>
      </p:pic>
      <p:pic>
        <p:nvPicPr>
          <p:cNvPr id="11" name="Imagem 10" descr="Logotipo&#10;&#10;Descrição gerada automaticamente">
            <a:extLst>
              <a:ext uri="{FF2B5EF4-FFF2-40B4-BE49-F238E27FC236}">
                <a16:creationId xmlns:a16="http://schemas.microsoft.com/office/drawing/2014/main" id="{FBE61206-7037-AF10-955B-1D2F97A5D212}"/>
              </a:ext>
            </a:extLst>
          </p:cNvPr>
          <p:cNvPicPr>
            <a:picLocks noChangeAspect="1"/>
          </p:cNvPicPr>
          <p:nvPr/>
        </p:nvPicPr>
        <p:blipFill rotWithShape="1">
          <a:blip r:embed="rId5">
            <a:extLst>
              <a:ext uri="{28A0092B-C50C-407E-A947-70E740481C1C}">
                <a14:useLocalDpi xmlns:a14="http://schemas.microsoft.com/office/drawing/2010/main" val="0"/>
              </a:ext>
            </a:extLst>
          </a:blip>
          <a:srcRect l="6084" t="10224" r="7683" b="10224"/>
          <a:stretch/>
        </p:blipFill>
        <p:spPr>
          <a:xfrm>
            <a:off x="7823733" y="5490719"/>
            <a:ext cx="1555653" cy="980511"/>
          </a:xfrm>
          <a:prstGeom prst="rect">
            <a:avLst/>
          </a:prstGeom>
        </p:spPr>
      </p:pic>
    </p:spTree>
    <p:extLst>
      <p:ext uri="{BB962C8B-B14F-4D97-AF65-F5344CB8AC3E}">
        <p14:creationId xmlns:p14="http://schemas.microsoft.com/office/powerpoint/2010/main" val="2264708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Data Acquisition and Conditioning </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472517"/>
            <a:ext cx="6273369" cy="1323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1600" dirty="0">
                <a:solidFill>
                  <a:srgbClr val="01305C"/>
                </a:solidFill>
                <a:latin typeface="+mj-lt"/>
              </a:rPr>
              <a:t>Our database for formation water analysis contains a total of 27 chemical components, but this large number can make it difficult to deal with in the feature extraction step (as we can see in the PCA).</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endParaRPr lang="en-GB" sz="1600" dirty="0">
              <a:solidFill>
                <a:srgbClr val="01305C"/>
              </a:solidFill>
              <a:latin typeface="+mj-lt"/>
            </a:endParaRPr>
          </a:p>
        </p:txBody>
      </p:sp>
      <p:pic>
        <p:nvPicPr>
          <p:cNvPr id="15" name="Imagem 14" descr="Gráfico, Gráfico de dispersão&#10;&#10;Descrição gerada automaticamente">
            <a:extLst>
              <a:ext uri="{FF2B5EF4-FFF2-40B4-BE49-F238E27FC236}">
                <a16:creationId xmlns:a16="http://schemas.microsoft.com/office/drawing/2014/main" id="{78824B19-A317-DA25-F956-D71434DF88B4}"/>
              </a:ext>
            </a:extLst>
          </p:cNvPr>
          <p:cNvPicPr>
            <a:picLocks noChangeAspect="1"/>
          </p:cNvPicPr>
          <p:nvPr/>
        </p:nvPicPr>
        <p:blipFill rotWithShape="1">
          <a:blip r:embed="rId4"/>
          <a:srcRect l="12423" r="14542"/>
          <a:stretch/>
        </p:blipFill>
        <p:spPr>
          <a:xfrm>
            <a:off x="7562849" y="2271324"/>
            <a:ext cx="3895725" cy="3291840"/>
          </a:xfrm>
          <a:prstGeom prst="rect">
            <a:avLst/>
          </a:prstGeom>
        </p:spPr>
      </p:pic>
    </p:spTree>
    <p:extLst>
      <p:ext uri="{BB962C8B-B14F-4D97-AF65-F5344CB8AC3E}">
        <p14:creationId xmlns:p14="http://schemas.microsoft.com/office/powerpoint/2010/main" val="417045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Data Acquisition and Conditioning </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472517"/>
            <a:ext cx="6273369" cy="1323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1600" dirty="0">
                <a:solidFill>
                  <a:srgbClr val="01305C"/>
                </a:solidFill>
                <a:latin typeface="+mj-lt"/>
              </a:rPr>
              <a:t>Our database for formation water analysis contains a total of 27 chemical components, but this large number can make it difficult to deal with in the feature extraction step (as we can see in the PCA).</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endParaRPr lang="en-GB" sz="1600" dirty="0">
              <a:solidFill>
                <a:srgbClr val="01305C"/>
              </a:solidFill>
              <a:latin typeface="+mj-lt"/>
            </a:endParaRPr>
          </a:p>
        </p:txBody>
      </p:sp>
      <p:pic>
        <p:nvPicPr>
          <p:cNvPr id="6" name="Imagem 5" descr="Gráfico, Gráfico de dispersão&#10;&#10;Descrição gerada automaticamente">
            <a:extLst>
              <a:ext uri="{FF2B5EF4-FFF2-40B4-BE49-F238E27FC236}">
                <a16:creationId xmlns:a16="http://schemas.microsoft.com/office/drawing/2014/main" id="{C6C4A009-49CD-D441-D651-35D61C5001A2}"/>
              </a:ext>
            </a:extLst>
          </p:cNvPr>
          <p:cNvPicPr>
            <a:picLocks noChangeAspect="1"/>
          </p:cNvPicPr>
          <p:nvPr/>
        </p:nvPicPr>
        <p:blipFill rotWithShape="1">
          <a:blip r:embed="rId4"/>
          <a:srcRect t="6789" r="3419" b="3368"/>
          <a:stretch/>
        </p:blipFill>
        <p:spPr bwMode="auto">
          <a:xfrm>
            <a:off x="7300947" y="2786930"/>
            <a:ext cx="4533828" cy="2602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58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Data Acquisition and Conditioning </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16" name="Imagem 15" descr="Texto, Quadro de comunicações&#10;&#10;Descrição gerada automaticamente">
            <a:extLst>
              <a:ext uri="{FF2B5EF4-FFF2-40B4-BE49-F238E27FC236}">
                <a16:creationId xmlns:a16="http://schemas.microsoft.com/office/drawing/2014/main" id="{0BC17DBD-3F30-F5E5-EB01-FB95418D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73" y="5112258"/>
            <a:ext cx="2350066" cy="826875"/>
          </a:xfrm>
          <a:prstGeom prst="rect">
            <a:avLst/>
          </a:prstGeom>
        </p:spPr>
      </p:pic>
      <p:sp>
        <p:nvSpPr>
          <p:cNvPr id="6" name="Paper No. Paper Title">
            <a:extLst>
              <a:ext uri="{FF2B5EF4-FFF2-40B4-BE49-F238E27FC236}">
                <a16:creationId xmlns:a16="http://schemas.microsoft.com/office/drawing/2014/main" id="{DF5C3408-6045-ADEC-60FE-3A4F444D5D0E}"/>
              </a:ext>
            </a:extLst>
          </p:cNvPr>
          <p:cNvSpPr txBox="1"/>
          <p:nvPr/>
        </p:nvSpPr>
        <p:spPr>
          <a:xfrm>
            <a:off x="564292" y="2472517"/>
            <a:ext cx="6273369" cy="255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1600" dirty="0">
                <a:solidFill>
                  <a:srgbClr val="01305C"/>
                </a:solidFill>
                <a:latin typeface="+mj-lt"/>
              </a:rPr>
              <a:t>Our database for formation water analysis contains a total of 27 chemical components, but this large number can make it difficult to deal with in the feature extraction step (as we can see in the PCA).</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r>
              <a:rPr lang="en-GB" sz="1600" dirty="0">
                <a:solidFill>
                  <a:srgbClr val="01305C"/>
                </a:solidFill>
                <a:latin typeface="+mj-lt"/>
              </a:rPr>
              <a:t>After a preliminary correlation study and consulting the experts, we reduced it to 12 most relevant chemical components.</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r>
              <a:rPr lang="en-GB" sz="1600" dirty="0">
                <a:solidFill>
                  <a:srgbClr val="01305C"/>
                </a:solidFill>
                <a:latin typeface="+mj-lt"/>
              </a:rPr>
              <a:t>We see no redundancy among those variables and the PCA shows a better representation with fewer components.</a:t>
            </a:r>
          </a:p>
          <a:p>
            <a:pPr>
              <a:defRPr sz="2800" b="1">
                <a:latin typeface="+mj-lt"/>
                <a:ea typeface="+mj-ea"/>
                <a:cs typeface="+mj-cs"/>
                <a:sym typeface="Helvetica"/>
              </a:defRPr>
            </a:pPr>
            <a:endParaRPr lang="en-GB" sz="1600" dirty="0">
              <a:solidFill>
                <a:srgbClr val="01305C"/>
              </a:solidFill>
              <a:latin typeface="+mj-lt"/>
            </a:endParaRPr>
          </a:p>
        </p:txBody>
      </p:sp>
      <p:pic>
        <p:nvPicPr>
          <p:cNvPr id="7" name="Imagem 6" descr="Gráfico, Gráfico de bolhas&#10;&#10;Descrição gerada automaticamente">
            <a:extLst>
              <a:ext uri="{FF2B5EF4-FFF2-40B4-BE49-F238E27FC236}">
                <a16:creationId xmlns:a16="http://schemas.microsoft.com/office/drawing/2014/main" id="{D5E21BBA-4D4D-AAAB-9625-E2974FE89907}"/>
              </a:ext>
            </a:extLst>
          </p:cNvPr>
          <p:cNvPicPr>
            <a:picLocks noChangeAspect="1"/>
          </p:cNvPicPr>
          <p:nvPr/>
        </p:nvPicPr>
        <p:blipFill rotWithShape="1">
          <a:blip r:embed="rId5"/>
          <a:srcRect l="8952" r="14644"/>
          <a:stretch/>
        </p:blipFill>
        <p:spPr>
          <a:xfrm>
            <a:off x="7572117" y="2539200"/>
            <a:ext cx="3671969" cy="2966248"/>
          </a:xfrm>
          <a:prstGeom prst="rect">
            <a:avLst/>
          </a:prstGeom>
        </p:spPr>
      </p:pic>
    </p:spTree>
    <p:extLst>
      <p:ext uri="{BB962C8B-B14F-4D97-AF65-F5344CB8AC3E}">
        <p14:creationId xmlns:p14="http://schemas.microsoft.com/office/powerpoint/2010/main" val="25451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Data Acquisition and Conditioning </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16" name="Imagem 15" descr="Texto, Quadro de comunicações&#10;&#10;Descrição gerada automaticamente">
            <a:extLst>
              <a:ext uri="{FF2B5EF4-FFF2-40B4-BE49-F238E27FC236}">
                <a16:creationId xmlns:a16="http://schemas.microsoft.com/office/drawing/2014/main" id="{0BC17DBD-3F30-F5E5-EB01-FB95418D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73" y="5112258"/>
            <a:ext cx="2350066" cy="826875"/>
          </a:xfrm>
          <a:prstGeom prst="rect">
            <a:avLst/>
          </a:prstGeom>
        </p:spPr>
      </p:pic>
      <p:sp>
        <p:nvSpPr>
          <p:cNvPr id="6" name="Paper No. Paper Title">
            <a:extLst>
              <a:ext uri="{FF2B5EF4-FFF2-40B4-BE49-F238E27FC236}">
                <a16:creationId xmlns:a16="http://schemas.microsoft.com/office/drawing/2014/main" id="{DF5C3408-6045-ADEC-60FE-3A4F444D5D0E}"/>
              </a:ext>
            </a:extLst>
          </p:cNvPr>
          <p:cNvSpPr txBox="1"/>
          <p:nvPr/>
        </p:nvSpPr>
        <p:spPr>
          <a:xfrm>
            <a:off x="564292" y="2472517"/>
            <a:ext cx="6273369" cy="255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1600" dirty="0">
                <a:solidFill>
                  <a:srgbClr val="01305C"/>
                </a:solidFill>
                <a:latin typeface="+mj-lt"/>
              </a:rPr>
              <a:t>Our database for formation water analysis contains a total of 27 chemical components, but this large number can make it difficult to deal with in the feature extraction step (as we can see in the PCA).</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r>
              <a:rPr lang="en-GB" sz="1600" dirty="0">
                <a:solidFill>
                  <a:srgbClr val="01305C"/>
                </a:solidFill>
                <a:latin typeface="+mj-lt"/>
              </a:rPr>
              <a:t>After a preliminary correlation study and consulting the experts, we reduced it to 12 most relevant chemical components.</a:t>
            </a:r>
          </a:p>
          <a:p>
            <a:pPr>
              <a:defRPr sz="2800" b="1">
                <a:latin typeface="+mj-lt"/>
                <a:ea typeface="+mj-ea"/>
                <a:cs typeface="+mj-cs"/>
                <a:sym typeface="Helvetica"/>
              </a:defRPr>
            </a:pPr>
            <a:endParaRPr lang="en-GB" sz="1600" dirty="0">
              <a:solidFill>
                <a:srgbClr val="01305C"/>
              </a:solidFill>
              <a:latin typeface="+mj-lt"/>
            </a:endParaRPr>
          </a:p>
          <a:p>
            <a:pPr>
              <a:defRPr sz="2800" b="1">
                <a:latin typeface="+mj-lt"/>
                <a:ea typeface="+mj-ea"/>
                <a:cs typeface="+mj-cs"/>
                <a:sym typeface="Helvetica"/>
              </a:defRPr>
            </a:pPr>
            <a:r>
              <a:rPr lang="en-GB" sz="1600" dirty="0">
                <a:solidFill>
                  <a:srgbClr val="01305C"/>
                </a:solidFill>
                <a:latin typeface="+mj-lt"/>
              </a:rPr>
              <a:t>We see no redundancy among those variables and the PCA shows a better representation with fewer components.</a:t>
            </a:r>
          </a:p>
          <a:p>
            <a:pPr>
              <a:defRPr sz="2800" b="1">
                <a:latin typeface="+mj-lt"/>
                <a:ea typeface="+mj-ea"/>
                <a:cs typeface="+mj-cs"/>
                <a:sym typeface="Helvetica"/>
              </a:defRPr>
            </a:pPr>
            <a:endParaRPr lang="en-GB" sz="1600" dirty="0">
              <a:solidFill>
                <a:srgbClr val="01305C"/>
              </a:solidFill>
              <a:latin typeface="+mj-lt"/>
            </a:endParaRPr>
          </a:p>
        </p:txBody>
      </p:sp>
      <p:pic>
        <p:nvPicPr>
          <p:cNvPr id="7" name="Imagem 6" descr="Gráfico, Gráfico de dispersão&#10;&#10;Descrição gerada automaticamente">
            <a:extLst>
              <a:ext uri="{FF2B5EF4-FFF2-40B4-BE49-F238E27FC236}">
                <a16:creationId xmlns:a16="http://schemas.microsoft.com/office/drawing/2014/main" id="{E778AE20-5C06-C528-3853-CDEE8EA0AEBB}"/>
              </a:ext>
            </a:extLst>
          </p:cNvPr>
          <p:cNvPicPr>
            <a:picLocks noChangeAspect="1"/>
          </p:cNvPicPr>
          <p:nvPr/>
        </p:nvPicPr>
        <p:blipFill rotWithShape="1">
          <a:blip r:embed="rId5"/>
          <a:srcRect t="5786" r="4036" b="3357"/>
          <a:stretch/>
        </p:blipFill>
        <p:spPr bwMode="auto">
          <a:xfrm>
            <a:off x="7300947" y="2742330"/>
            <a:ext cx="4607247" cy="26920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585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Data Acquisition and Conditioning </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108947"/>
            <a:ext cx="11116962" cy="424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US" sz="1600" dirty="0">
                <a:solidFill>
                  <a:srgbClr val="01305C"/>
                </a:solidFill>
                <a:latin typeface="+mj-lt"/>
              </a:rPr>
              <a:t>Our database has an important characteristic of small intersection between the group of wells that had formation water sampled and </a:t>
            </a:r>
            <a:r>
              <a:rPr lang="en-US" sz="1600" dirty="0" err="1">
                <a:solidFill>
                  <a:srgbClr val="01305C"/>
                </a:solidFill>
                <a:latin typeface="+mj-lt"/>
              </a:rPr>
              <a:t>analysed</a:t>
            </a:r>
            <a:r>
              <a:rPr lang="en-US" sz="1600" dirty="0">
                <a:solidFill>
                  <a:srgbClr val="01305C"/>
                </a:solidFill>
                <a:latin typeface="+mj-lt"/>
              </a:rPr>
              <a:t> in laboratory (mostly injectors) and the group of wells that is more relevant to follow-up (producers). </a:t>
            </a: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r>
              <a:rPr lang="en-US" sz="1600" dirty="0">
                <a:solidFill>
                  <a:schemeClr val="accent1">
                    <a:lumMod val="50000"/>
                  </a:schemeClr>
                </a:solidFill>
              </a:rPr>
              <a:t>Proposed solution: </a:t>
            </a:r>
            <a:r>
              <a:rPr lang="en-US" sz="1600" b="1" u="sng" dirty="0">
                <a:solidFill>
                  <a:schemeClr val="accent1">
                    <a:lumMod val="50000"/>
                  </a:schemeClr>
                </a:solidFill>
              </a:rPr>
              <a:t>interpolation of data </a:t>
            </a:r>
            <a:r>
              <a:rPr lang="en-US" sz="1600" b="1" dirty="0">
                <a:solidFill>
                  <a:schemeClr val="accent1">
                    <a:lumMod val="50000"/>
                  </a:schemeClr>
                </a:solidFill>
              </a:rPr>
              <a:t>from the chemical analyses</a:t>
            </a:r>
            <a:r>
              <a:rPr lang="en-US" sz="1600" dirty="0">
                <a:solidFill>
                  <a:schemeClr val="accent1">
                    <a:lumMod val="50000"/>
                  </a:schemeClr>
                </a:solidFill>
              </a:rPr>
              <a:t>, using the spatial coordinates of the wells from which the samples were collected.</a:t>
            </a: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r>
              <a:rPr lang="en-US" sz="1600" dirty="0">
                <a:solidFill>
                  <a:srgbClr val="01305C"/>
                </a:solidFill>
                <a:latin typeface="+mj-lt"/>
              </a:rPr>
              <a:t>We then converted the data for the type </a:t>
            </a:r>
            <a:r>
              <a:rPr lang="en-US" sz="1600" u="sng" dirty="0">
                <a:solidFill>
                  <a:srgbClr val="01305C"/>
                </a:solidFill>
                <a:latin typeface="+mj-lt"/>
              </a:rPr>
              <a:t>raster</a:t>
            </a:r>
            <a:r>
              <a:rPr lang="en-US" sz="1600" dirty="0">
                <a:solidFill>
                  <a:srgbClr val="01305C"/>
                </a:solidFill>
                <a:latin typeface="+mj-lt"/>
              </a:rPr>
              <a:t>, associating values to positions in a regular grid.</a:t>
            </a:r>
          </a:p>
          <a:p>
            <a:pPr>
              <a:defRPr sz="2800" b="1">
                <a:latin typeface="+mj-lt"/>
                <a:ea typeface="+mj-ea"/>
                <a:cs typeface="+mj-cs"/>
                <a:sym typeface="Helvetica"/>
              </a:defRPr>
            </a:pPr>
            <a:endParaRPr lang="en-US" sz="1400" b="1" dirty="0">
              <a:solidFill>
                <a:srgbClr val="01305C"/>
              </a:solidFill>
              <a:sym typeface="Helvetica"/>
            </a:endParaRPr>
          </a:p>
        </p:txBody>
      </p:sp>
      <p:graphicFrame>
        <p:nvGraphicFramePr>
          <p:cNvPr id="7" name="Diagrama 6">
            <a:extLst>
              <a:ext uri="{FF2B5EF4-FFF2-40B4-BE49-F238E27FC236}">
                <a16:creationId xmlns:a16="http://schemas.microsoft.com/office/drawing/2014/main" id="{1714A475-091D-40F7-2DB0-88EA386216C9}"/>
              </a:ext>
            </a:extLst>
          </p:cNvPr>
          <p:cNvGraphicFramePr/>
          <p:nvPr>
            <p:extLst>
              <p:ext uri="{D42A27DB-BD31-4B8C-83A1-F6EECF244321}">
                <p14:modId xmlns:p14="http://schemas.microsoft.com/office/powerpoint/2010/main" val="3924906022"/>
              </p:ext>
            </p:extLst>
          </p:nvPr>
        </p:nvGraphicFramePr>
        <p:xfrm>
          <a:off x="4537075" y="3095625"/>
          <a:ext cx="2806700" cy="16730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306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Spatial Interpolation – </a:t>
            </a:r>
            <a:r>
              <a:rPr lang="en-GB" sz="4000" dirty="0" err="1">
                <a:solidFill>
                  <a:srgbClr val="01305C"/>
                </a:solidFill>
                <a:latin typeface="+mj-lt"/>
              </a:rPr>
              <a:t>Sulfate</a:t>
            </a:r>
            <a:endParaRPr lang="en-GB" sz="4000" dirty="0">
              <a:solidFill>
                <a:srgbClr val="01305C"/>
              </a:solidFill>
              <a:latin typeface="+mj-lt"/>
            </a:endParaRP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5615A1F1-B8DD-5DBB-4E18-9C8AC0178722}"/>
              </a:ext>
            </a:extLst>
          </p:cNvPr>
          <p:cNvPicPr>
            <a:picLocks noChangeAspect="1"/>
          </p:cNvPicPr>
          <p:nvPr/>
        </p:nvPicPr>
        <p:blipFill rotWithShape="1">
          <a:blip r:embed="rId4">
            <a:extLst>
              <a:ext uri="{28A0092B-C50C-407E-A947-70E740481C1C}">
                <a14:useLocalDpi xmlns:a14="http://schemas.microsoft.com/office/drawing/2010/main" val="0"/>
              </a:ext>
            </a:extLst>
          </a:blip>
          <a:srcRect t="-1149" b="1274"/>
          <a:stretch/>
        </p:blipFill>
        <p:spPr bwMode="auto">
          <a:xfrm>
            <a:off x="2379427" y="2667634"/>
            <a:ext cx="7433146" cy="28759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6219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Spatial Interpolation – Barium</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BBF06C4E-CADE-03BF-8D8B-5267826533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200" y="2605278"/>
            <a:ext cx="7433146" cy="2938271"/>
          </a:xfrm>
          <a:prstGeom prst="rect">
            <a:avLst/>
          </a:prstGeom>
          <a:noFill/>
          <a:ln>
            <a:noFill/>
          </a:ln>
        </p:spPr>
      </p:pic>
    </p:spTree>
    <p:extLst>
      <p:ext uri="{BB962C8B-B14F-4D97-AF65-F5344CB8AC3E}">
        <p14:creationId xmlns:p14="http://schemas.microsoft.com/office/powerpoint/2010/main" val="173984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Calculating for non-sampled Wells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BBF06C4E-CADE-03BF-8D8B-5267826533EE}"/>
              </a:ext>
            </a:extLst>
          </p:cNvPr>
          <p:cNvPicPr>
            <a:picLocks noChangeAspect="1"/>
          </p:cNvPicPr>
          <p:nvPr/>
        </p:nvPicPr>
        <p:blipFill rotWithShape="1">
          <a:blip r:embed="rId4">
            <a:extLst>
              <a:ext uri="{28A0092B-C50C-407E-A947-70E740481C1C}">
                <a14:useLocalDpi xmlns:a14="http://schemas.microsoft.com/office/drawing/2010/main" val="0"/>
              </a:ext>
            </a:extLst>
          </a:blip>
          <a:srcRect l="46308"/>
          <a:stretch/>
        </p:blipFill>
        <p:spPr bwMode="auto">
          <a:xfrm>
            <a:off x="4092264" y="2643917"/>
            <a:ext cx="3990996" cy="2938271"/>
          </a:xfrm>
          <a:prstGeom prst="rect">
            <a:avLst/>
          </a:prstGeom>
          <a:noFill/>
          <a:ln>
            <a:noFill/>
          </a:ln>
        </p:spPr>
      </p:pic>
      <p:sp>
        <p:nvSpPr>
          <p:cNvPr id="21" name="Elipse 20">
            <a:extLst>
              <a:ext uri="{FF2B5EF4-FFF2-40B4-BE49-F238E27FC236}">
                <a16:creationId xmlns:a16="http://schemas.microsoft.com/office/drawing/2014/main" id="{AFA18826-73A6-CE8A-76EC-87D24C740FCC}"/>
              </a:ext>
            </a:extLst>
          </p:cNvPr>
          <p:cNvSpPr/>
          <p:nvPr/>
        </p:nvSpPr>
        <p:spPr>
          <a:xfrm>
            <a:off x="4756013" y="3538288"/>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2" name="Elipse 21">
            <a:extLst>
              <a:ext uri="{FF2B5EF4-FFF2-40B4-BE49-F238E27FC236}">
                <a16:creationId xmlns:a16="http://schemas.microsoft.com/office/drawing/2014/main" id="{740FAF84-9654-CBDA-0906-05B04295F1F4}"/>
              </a:ext>
            </a:extLst>
          </p:cNvPr>
          <p:cNvSpPr/>
          <p:nvPr/>
        </p:nvSpPr>
        <p:spPr>
          <a:xfrm>
            <a:off x="5918005" y="4022622"/>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Elipse 22">
            <a:extLst>
              <a:ext uri="{FF2B5EF4-FFF2-40B4-BE49-F238E27FC236}">
                <a16:creationId xmlns:a16="http://schemas.microsoft.com/office/drawing/2014/main" id="{C39F3C3D-6D6E-0D73-179A-1C84995C1197}"/>
              </a:ext>
            </a:extLst>
          </p:cNvPr>
          <p:cNvSpPr/>
          <p:nvPr/>
        </p:nvSpPr>
        <p:spPr>
          <a:xfrm>
            <a:off x="5670647" y="3872956"/>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Elipse 23">
            <a:extLst>
              <a:ext uri="{FF2B5EF4-FFF2-40B4-BE49-F238E27FC236}">
                <a16:creationId xmlns:a16="http://schemas.microsoft.com/office/drawing/2014/main" id="{9838EADC-AA42-38E9-B1E2-1C8597B89744}"/>
              </a:ext>
            </a:extLst>
          </p:cNvPr>
          <p:cNvSpPr/>
          <p:nvPr/>
        </p:nvSpPr>
        <p:spPr>
          <a:xfrm>
            <a:off x="4537471" y="4971022"/>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Elipse 24">
            <a:extLst>
              <a:ext uri="{FF2B5EF4-FFF2-40B4-BE49-F238E27FC236}">
                <a16:creationId xmlns:a16="http://schemas.microsoft.com/office/drawing/2014/main" id="{D36B8D62-CB53-F883-DEC7-6218642C0604}"/>
              </a:ext>
            </a:extLst>
          </p:cNvPr>
          <p:cNvSpPr/>
          <p:nvPr/>
        </p:nvSpPr>
        <p:spPr>
          <a:xfrm>
            <a:off x="4630013" y="4478422"/>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Elipse 25">
            <a:extLst>
              <a:ext uri="{FF2B5EF4-FFF2-40B4-BE49-F238E27FC236}">
                <a16:creationId xmlns:a16="http://schemas.microsoft.com/office/drawing/2014/main" id="{62D3544A-9D46-114B-252C-08AC8E48B3E8}"/>
              </a:ext>
            </a:extLst>
          </p:cNvPr>
          <p:cNvSpPr/>
          <p:nvPr/>
        </p:nvSpPr>
        <p:spPr>
          <a:xfrm>
            <a:off x="5272352" y="4496299"/>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Elipse 26">
            <a:extLst>
              <a:ext uri="{FF2B5EF4-FFF2-40B4-BE49-F238E27FC236}">
                <a16:creationId xmlns:a16="http://schemas.microsoft.com/office/drawing/2014/main" id="{B3B4CBC4-922E-A388-016A-F873A382D596}"/>
              </a:ext>
            </a:extLst>
          </p:cNvPr>
          <p:cNvSpPr/>
          <p:nvPr/>
        </p:nvSpPr>
        <p:spPr>
          <a:xfrm>
            <a:off x="5209352" y="4148622"/>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Elipse 27">
            <a:extLst>
              <a:ext uri="{FF2B5EF4-FFF2-40B4-BE49-F238E27FC236}">
                <a16:creationId xmlns:a16="http://schemas.microsoft.com/office/drawing/2014/main" id="{7905BAFA-F552-637D-5203-89DBAEB3C412}"/>
              </a:ext>
            </a:extLst>
          </p:cNvPr>
          <p:cNvSpPr/>
          <p:nvPr/>
        </p:nvSpPr>
        <p:spPr>
          <a:xfrm>
            <a:off x="6524777" y="3583288"/>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Elipse 28">
            <a:extLst>
              <a:ext uri="{FF2B5EF4-FFF2-40B4-BE49-F238E27FC236}">
                <a16:creationId xmlns:a16="http://schemas.microsoft.com/office/drawing/2014/main" id="{1D260CE1-20A3-0226-4D7E-B007189E4024}"/>
              </a:ext>
            </a:extLst>
          </p:cNvPr>
          <p:cNvSpPr/>
          <p:nvPr/>
        </p:nvSpPr>
        <p:spPr>
          <a:xfrm>
            <a:off x="6088419" y="3457288"/>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0" name="Elipse 29">
            <a:extLst>
              <a:ext uri="{FF2B5EF4-FFF2-40B4-BE49-F238E27FC236}">
                <a16:creationId xmlns:a16="http://schemas.microsoft.com/office/drawing/2014/main" id="{6BB14F7F-5F3F-7CDF-0594-AE0AE71C34F0}"/>
              </a:ext>
            </a:extLst>
          </p:cNvPr>
          <p:cNvSpPr/>
          <p:nvPr/>
        </p:nvSpPr>
        <p:spPr>
          <a:xfrm>
            <a:off x="4893042" y="5094801"/>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Elipse 30">
            <a:extLst>
              <a:ext uri="{FF2B5EF4-FFF2-40B4-BE49-F238E27FC236}">
                <a16:creationId xmlns:a16="http://schemas.microsoft.com/office/drawing/2014/main" id="{BB0BED71-3AAD-6766-9DDA-A3B6711C6FB7}"/>
              </a:ext>
            </a:extLst>
          </p:cNvPr>
          <p:cNvSpPr/>
          <p:nvPr/>
        </p:nvSpPr>
        <p:spPr>
          <a:xfrm>
            <a:off x="5733647" y="4760967"/>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Elipse 31">
            <a:extLst>
              <a:ext uri="{FF2B5EF4-FFF2-40B4-BE49-F238E27FC236}">
                <a16:creationId xmlns:a16="http://schemas.microsoft.com/office/drawing/2014/main" id="{78A37DBC-0848-BB97-1FAD-6E8B34D6C894}"/>
              </a:ext>
            </a:extLst>
          </p:cNvPr>
          <p:cNvSpPr/>
          <p:nvPr/>
        </p:nvSpPr>
        <p:spPr>
          <a:xfrm>
            <a:off x="6969815" y="3281893"/>
            <a:ext cx="126000" cy="126000"/>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48565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Agenda</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AFD9BD55-5FBA-EB85-6DB6-B0675EA7431B}"/>
              </a:ext>
            </a:extLst>
          </p:cNvPr>
          <p:cNvPicPr>
            <a:picLocks noChangeAspect="1"/>
          </p:cNvPicPr>
          <p:nvPr/>
        </p:nvPicPr>
        <p:blipFill>
          <a:blip r:embed="rId3"/>
          <a:stretch>
            <a:fillRect/>
          </a:stretch>
        </p:blipFill>
        <p:spPr>
          <a:xfrm>
            <a:off x="9603997" y="3606407"/>
            <a:ext cx="2588003" cy="3251593"/>
          </a:xfrm>
          <a:prstGeom prst="rect">
            <a:avLst/>
          </a:prstGeom>
        </p:spPr>
      </p:pic>
      <p:sp>
        <p:nvSpPr>
          <p:cNvPr id="8" name="AutoShape 5">
            <a:extLst>
              <a:ext uri="{FF2B5EF4-FFF2-40B4-BE49-F238E27FC236}">
                <a16:creationId xmlns:a16="http://schemas.microsoft.com/office/drawing/2014/main" id="{097C06A7-0AAE-0CB1-147A-99198E3881E2}"/>
              </a:ext>
            </a:extLst>
          </p:cNvPr>
          <p:cNvSpPr>
            <a:spLocks noChangeArrowheads="1"/>
          </p:cNvSpPr>
          <p:nvPr/>
        </p:nvSpPr>
        <p:spPr bwMode="auto">
          <a:xfrm>
            <a:off x="687854" y="4493623"/>
            <a:ext cx="5773906" cy="547227"/>
          </a:xfrm>
          <a:prstGeom prst="roundRect">
            <a:avLst>
              <a:gd name="adj" fmla="val 16667"/>
            </a:avLst>
          </a:prstGeom>
          <a:solidFill>
            <a:srgbClr val="DCEAF4"/>
          </a:solidFill>
          <a:ln>
            <a:noFill/>
          </a:ln>
          <a:effectLst/>
        </p:spPr>
        <p:txBody>
          <a:bodyPr wrap="none" anchor="ctr"/>
          <a:lstStyle/>
          <a:p>
            <a:pPr algn="l">
              <a:lnSpc>
                <a:spcPct val="145000"/>
              </a:lnSpc>
              <a:buFontTx/>
              <a:buChar char="•"/>
            </a:pPr>
            <a:endParaRPr lang="en-US">
              <a:solidFill>
                <a:srgbClr val="A4001D"/>
              </a:solidFill>
              <a:latin typeface="Arial" charset="0"/>
            </a:endParaRPr>
          </a:p>
        </p:txBody>
      </p:sp>
      <p:sp>
        <p:nvSpPr>
          <p:cNvPr id="9" name="AutoShape 8">
            <a:extLst>
              <a:ext uri="{FF2B5EF4-FFF2-40B4-BE49-F238E27FC236}">
                <a16:creationId xmlns:a16="http://schemas.microsoft.com/office/drawing/2014/main" id="{D0CB994F-4D5B-10F0-C0B7-37952A5E9275}"/>
              </a:ext>
            </a:extLst>
          </p:cNvPr>
          <p:cNvSpPr>
            <a:spLocks noChangeArrowheads="1"/>
          </p:cNvSpPr>
          <p:nvPr/>
        </p:nvSpPr>
        <p:spPr bwMode="auto">
          <a:xfrm>
            <a:off x="494270" y="2135812"/>
            <a:ext cx="6176496" cy="3958937"/>
          </a:xfrm>
          <a:prstGeom prst="roundRect">
            <a:avLst>
              <a:gd name="adj" fmla="val 11046"/>
            </a:avLst>
          </a:prstGeom>
          <a:no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endParaRPr lang="pt-BR" sz="2400">
              <a:latin typeface="Times New Roman" pitchFamily="18" charset="0"/>
            </a:endParaRPr>
          </a:p>
        </p:txBody>
      </p:sp>
      <p:sp>
        <p:nvSpPr>
          <p:cNvPr id="10" name="Rectangle 3">
            <a:extLst>
              <a:ext uri="{FF2B5EF4-FFF2-40B4-BE49-F238E27FC236}">
                <a16:creationId xmlns:a16="http://schemas.microsoft.com/office/drawing/2014/main" id="{E7390175-2FC6-4828-3701-5E732E58F8F6}"/>
              </a:ext>
            </a:extLst>
          </p:cNvPr>
          <p:cNvSpPr txBox="1">
            <a:spLocks noChangeArrowheads="1"/>
          </p:cNvSpPr>
          <p:nvPr/>
        </p:nvSpPr>
        <p:spPr bwMode="auto">
          <a:xfrm>
            <a:off x="869460" y="2447015"/>
            <a:ext cx="4425351" cy="32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buClr>
                <a:srgbClr val="0053A0"/>
              </a:buClr>
              <a:buNone/>
            </a:pPr>
            <a:r>
              <a:rPr lang="pt-BR" sz="3600" b="1" dirty="0" err="1">
                <a:latin typeface="+mj-lt"/>
              </a:rPr>
              <a:t>Introduction</a:t>
            </a:r>
            <a:endParaRPr lang="pt-BR" sz="3600" b="1" dirty="0">
              <a:latin typeface="+mj-lt"/>
            </a:endParaRPr>
          </a:p>
          <a:p>
            <a:pPr marL="0" indent="0">
              <a:buClr>
                <a:srgbClr val="0053A0"/>
              </a:buClr>
              <a:buNone/>
            </a:pPr>
            <a:r>
              <a:rPr lang="pt-BR" sz="3600" b="1" dirty="0" err="1">
                <a:latin typeface="+mj-lt"/>
              </a:rPr>
              <a:t>Objectives</a:t>
            </a:r>
            <a:endParaRPr lang="pt-BR" sz="3600" b="1" dirty="0">
              <a:latin typeface="+mj-lt"/>
            </a:endParaRPr>
          </a:p>
          <a:p>
            <a:pPr marL="0" indent="0">
              <a:buClr>
                <a:srgbClr val="0053A0"/>
              </a:buClr>
              <a:buNone/>
            </a:pPr>
            <a:r>
              <a:rPr lang="pt-BR" sz="3600" b="1" dirty="0" err="1">
                <a:latin typeface="+mj-lt"/>
              </a:rPr>
              <a:t>Methods</a:t>
            </a:r>
            <a:endParaRPr lang="pt-BR" sz="3600" b="1" dirty="0">
              <a:latin typeface="+mj-lt"/>
            </a:endParaRPr>
          </a:p>
          <a:p>
            <a:pPr marL="0" indent="0">
              <a:buClr>
                <a:srgbClr val="0053A0"/>
              </a:buClr>
              <a:buNone/>
            </a:pPr>
            <a:r>
              <a:rPr lang="pt-BR" sz="3600" b="1" dirty="0" err="1">
                <a:latin typeface="+mj-lt"/>
              </a:rPr>
              <a:t>Results</a:t>
            </a:r>
            <a:r>
              <a:rPr lang="pt-BR" sz="3600" b="1" dirty="0">
                <a:latin typeface="+mj-lt"/>
              </a:rPr>
              <a:t> </a:t>
            </a:r>
          </a:p>
          <a:p>
            <a:pPr marL="0" indent="0">
              <a:buClr>
                <a:srgbClr val="0053A0"/>
              </a:buClr>
              <a:buNone/>
            </a:pPr>
            <a:r>
              <a:rPr lang="pt-BR" sz="3600" b="1" dirty="0" err="1">
                <a:latin typeface="+mj-lt"/>
              </a:rPr>
              <a:t>Conclusions</a:t>
            </a:r>
            <a:endParaRPr lang="pt-BR" sz="3600" b="1" dirty="0">
              <a:latin typeface="+mj-lt"/>
            </a:endParaRPr>
          </a:p>
        </p:txBody>
      </p:sp>
    </p:spTree>
    <p:extLst>
      <p:ext uri="{BB962C8B-B14F-4D97-AF65-F5344CB8AC3E}">
        <p14:creationId xmlns:p14="http://schemas.microsoft.com/office/powerpoint/2010/main" val="18866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Principal Component Analysis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108947"/>
            <a:ext cx="11186984" cy="153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US" sz="1600" u="sng" dirty="0">
                <a:solidFill>
                  <a:srgbClr val="01305C"/>
                </a:solidFill>
                <a:latin typeface="+mj-lt"/>
              </a:rPr>
              <a:t>PCA:</a:t>
            </a:r>
            <a:r>
              <a:rPr lang="en-US" sz="1600" dirty="0">
                <a:solidFill>
                  <a:srgbClr val="01305C"/>
                </a:solidFill>
                <a:latin typeface="+mj-lt"/>
              </a:rPr>
              <a:t> Orthogonal transformation of the variables, mapping them to a new space where the first component maximizes the captured variance and each subsequent component captures the maximum possible of the residual variance, representing a non-correlated direction in space.</a:t>
            </a:r>
          </a:p>
          <a:p>
            <a:pPr>
              <a:defRPr sz="2800" b="1">
                <a:latin typeface="+mj-lt"/>
                <a:ea typeface="+mj-ea"/>
                <a:cs typeface="+mj-cs"/>
                <a:sym typeface="Helvetica"/>
              </a:defRPr>
            </a:pPr>
            <a:endParaRPr lang="en-US" sz="1600" dirty="0">
              <a:solidFill>
                <a:srgbClr val="01305C"/>
              </a:solidFill>
              <a:latin typeface="+mj-lt"/>
            </a:endParaRPr>
          </a:p>
          <a:p>
            <a:pPr>
              <a:defRPr sz="2800" b="1">
                <a:latin typeface="+mj-lt"/>
                <a:ea typeface="+mj-ea"/>
                <a:cs typeface="+mj-cs"/>
                <a:sym typeface="Helvetica"/>
              </a:defRPr>
            </a:pPr>
            <a:r>
              <a:rPr lang="en-US" sz="1600" dirty="0">
                <a:solidFill>
                  <a:srgbClr val="01305C"/>
                </a:solidFill>
                <a:latin typeface="+mj-lt"/>
              </a:rPr>
              <a:t>We used this method with our interpolated dataset, reducing dimensionality from 12 to 02:</a:t>
            </a:r>
            <a:endParaRPr lang="en-GB" sz="1600" dirty="0">
              <a:solidFill>
                <a:srgbClr val="01305C"/>
              </a:solidFill>
              <a:latin typeface="+mj-lt"/>
            </a:endParaRPr>
          </a:p>
          <a:p>
            <a:pPr>
              <a:defRPr sz="2800" b="1">
                <a:latin typeface="+mj-lt"/>
                <a:ea typeface="+mj-ea"/>
                <a:cs typeface="+mj-cs"/>
                <a:sym typeface="Helvetica"/>
              </a:defRPr>
            </a:pPr>
            <a:endParaRPr lang="en-GB" sz="1400" b="1" dirty="0">
              <a:solidFill>
                <a:srgbClr val="01305C"/>
              </a:solidFill>
              <a:sym typeface="Helvetica"/>
            </a:endParaRPr>
          </a:p>
        </p:txBody>
      </p:sp>
      <p:pic>
        <p:nvPicPr>
          <p:cNvPr id="6" name="Imagem 5" descr="Gráfico, Gráfico de dispersão&#10;&#10;Descrição gerada automaticamente">
            <a:extLst>
              <a:ext uri="{FF2B5EF4-FFF2-40B4-BE49-F238E27FC236}">
                <a16:creationId xmlns:a16="http://schemas.microsoft.com/office/drawing/2014/main" id="{6D945062-6E7E-708F-5916-11E24BAEC556}"/>
              </a:ext>
            </a:extLst>
          </p:cNvPr>
          <p:cNvPicPr>
            <a:picLocks noChangeAspect="1"/>
          </p:cNvPicPr>
          <p:nvPr/>
        </p:nvPicPr>
        <p:blipFill rotWithShape="1">
          <a:blip r:embed="rId4"/>
          <a:srcRect t="6172" r="3322" b="3164"/>
          <a:stretch/>
        </p:blipFill>
        <p:spPr bwMode="auto">
          <a:xfrm>
            <a:off x="3518535" y="3552874"/>
            <a:ext cx="4911090" cy="2842595"/>
          </a:xfrm>
          <a:prstGeom prst="rect">
            <a:avLst/>
          </a:prstGeom>
          <a:ln>
            <a:noFill/>
          </a:ln>
          <a:extLst>
            <a:ext uri="{53640926-AAD7-44D8-BBD7-CCE9431645EC}">
              <a14:shadowObscured xmlns:a14="http://schemas.microsoft.com/office/drawing/2010/main"/>
            </a:ext>
          </a:extLst>
        </p:spPr>
      </p:pic>
      <p:pic>
        <p:nvPicPr>
          <p:cNvPr id="11" name="Imagem 10" descr="Uma imagem contendo Texto&#10;&#10;Descrição gerada automaticamente">
            <a:extLst>
              <a:ext uri="{FF2B5EF4-FFF2-40B4-BE49-F238E27FC236}">
                <a16:creationId xmlns:a16="http://schemas.microsoft.com/office/drawing/2014/main" id="{1D47C521-C859-4565-CC3B-EF0804EDF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519" y="3710325"/>
            <a:ext cx="758647" cy="576423"/>
          </a:xfrm>
          <a:prstGeom prst="rect">
            <a:avLst/>
          </a:prstGeom>
        </p:spPr>
      </p:pic>
      <p:sp>
        <p:nvSpPr>
          <p:cNvPr id="7" name="Balão de Fala: Retângulo com Cantos Arredondados 6">
            <a:extLst>
              <a:ext uri="{FF2B5EF4-FFF2-40B4-BE49-F238E27FC236}">
                <a16:creationId xmlns:a16="http://schemas.microsoft.com/office/drawing/2014/main" id="{2A4A57CD-FE85-7AB6-8764-171B2F0C3390}"/>
              </a:ext>
            </a:extLst>
          </p:cNvPr>
          <p:cNvSpPr/>
          <p:nvPr/>
        </p:nvSpPr>
        <p:spPr>
          <a:xfrm>
            <a:off x="855988" y="3755361"/>
            <a:ext cx="1989026" cy="675966"/>
          </a:xfrm>
          <a:prstGeom prst="wedgeRoundRectCallout">
            <a:avLst>
              <a:gd name="adj1" fmla="val 107211"/>
              <a:gd name="adj2" fmla="val 2953"/>
              <a:gd name="adj3" fmla="val 16667"/>
            </a:avLst>
          </a:prstGeom>
          <a:solidFill>
            <a:srgbClr val="4BACC6"/>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a:r>
              <a:rPr lang="pt-BR" sz="1100" b="1" kern="0" dirty="0" err="1">
                <a:solidFill>
                  <a:prstClr val="white"/>
                </a:solidFill>
                <a:latin typeface="Calibri"/>
              </a:rPr>
              <a:t>Reference</a:t>
            </a:r>
            <a:r>
              <a:rPr lang="pt-BR" sz="1100" b="1" kern="0" dirty="0">
                <a:solidFill>
                  <a:prstClr val="white"/>
                </a:solidFill>
                <a:latin typeface="Calibri"/>
              </a:rPr>
              <a:t> </a:t>
            </a:r>
            <a:r>
              <a:rPr lang="pt-BR" sz="1100" b="1" kern="0" dirty="0" err="1">
                <a:solidFill>
                  <a:prstClr val="white"/>
                </a:solidFill>
                <a:latin typeface="Calibri"/>
              </a:rPr>
              <a:t>based</a:t>
            </a:r>
            <a:r>
              <a:rPr lang="pt-BR" sz="1100" b="1" kern="0" dirty="0">
                <a:solidFill>
                  <a:prstClr val="white"/>
                </a:solidFill>
                <a:latin typeface="Calibri"/>
              </a:rPr>
              <a:t> </a:t>
            </a:r>
            <a:r>
              <a:rPr lang="pt-BR" sz="1100" b="1" kern="0" dirty="0" err="1">
                <a:solidFill>
                  <a:prstClr val="white"/>
                </a:solidFill>
                <a:latin typeface="Calibri"/>
              </a:rPr>
              <a:t>on</a:t>
            </a:r>
            <a:r>
              <a:rPr lang="pt-BR" sz="1100" b="1" kern="0" dirty="0">
                <a:solidFill>
                  <a:prstClr val="white"/>
                </a:solidFill>
                <a:latin typeface="Calibri"/>
              </a:rPr>
              <a:t> experts’ </a:t>
            </a:r>
            <a:r>
              <a:rPr lang="pt-BR" sz="1100" b="1" kern="0" dirty="0" err="1">
                <a:solidFill>
                  <a:prstClr val="white"/>
                </a:solidFill>
                <a:latin typeface="Calibri"/>
              </a:rPr>
              <a:t>analyses</a:t>
            </a:r>
            <a:r>
              <a:rPr lang="pt-BR" sz="1100" b="1" kern="0" dirty="0">
                <a:solidFill>
                  <a:prstClr val="white"/>
                </a:solidFill>
                <a:latin typeface="Calibri"/>
              </a:rPr>
              <a:t> (</a:t>
            </a:r>
            <a:r>
              <a:rPr lang="pt-BR" sz="1100" b="1" kern="0" dirty="0" err="1">
                <a:solidFill>
                  <a:prstClr val="white"/>
                </a:solidFill>
                <a:latin typeface="Calibri"/>
              </a:rPr>
              <a:t>multidisciplinary</a:t>
            </a:r>
            <a:r>
              <a:rPr lang="pt-BR" sz="1100" b="1" kern="0" dirty="0">
                <a:solidFill>
                  <a:prstClr val="white"/>
                </a:solidFill>
                <a:latin typeface="Calibri"/>
              </a:rPr>
              <a:t>)</a:t>
            </a:r>
          </a:p>
        </p:txBody>
      </p:sp>
    </p:spTree>
    <p:extLst>
      <p:ext uri="{BB962C8B-B14F-4D97-AF65-F5344CB8AC3E}">
        <p14:creationId xmlns:p14="http://schemas.microsoft.com/office/powerpoint/2010/main" val="183251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Agenda</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AFD9BD55-5FBA-EB85-6DB6-B0675EA7431B}"/>
              </a:ext>
            </a:extLst>
          </p:cNvPr>
          <p:cNvPicPr>
            <a:picLocks noChangeAspect="1"/>
          </p:cNvPicPr>
          <p:nvPr/>
        </p:nvPicPr>
        <p:blipFill>
          <a:blip r:embed="rId3"/>
          <a:stretch>
            <a:fillRect/>
          </a:stretch>
        </p:blipFill>
        <p:spPr>
          <a:xfrm>
            <a:off x="9603997" y="3606407"/>
            <a:ext cx="2588003" cy="3251593"/>
          </a:xfrm>
          <a:prstGeom prst="rect">
            <a:avLst/>
          </a:prstGeom>
        </p:spPr>
      </p:pic>
      <p:sp>
        <p:nvSpPr>
          <p:cNvPr id="8" name="AutoShape 5">
            <a:extLst>
              <a:ext uri="{FF2B5EF4-FFF2-40B4-BE49-F238E27FC236}">
                <a16:creationId xmlns:a16="http://schemas.microsoft.com/office/drawing/2014/main" id="{097C06A7-0AAE-0CB1-147A-99198E3881E2}"/>
              </a:ext>
            </a:extLst>
          </p:cNvPr>
          <p:cNvSpPr>
            <a:spLocks noChangeArrowheads="1"/>
          </p:cNvSpPr>
          <p:nvPr/>
        </p:nvSpPr>
        <p:spPr bwMode="auto">
          <a:xfrm>
            <a:off x="687854" y="2516771"/>
            <a:ext cx="5773906" cy="547227"/>
          </a:xfrm>
          <a:prstGeom prst="roundRect">
            <a:avLst>
              <a:gd name="adj" fmla="val 16667"/>
            </a:avLst>
          </a:prstGeom>
          <a:solidFill>
            <a:srgbClr val="DCEAF4"/>
          </a:solidFill>
          <a:ln>
            <a:noFill/>
          </a:ln>
          <a:effectLst/>
        </p:spPr>
        <p:txBody>
          <a:bodyPr wrap="none" anchor="ctr"/>
          <a:lstStyle/>
          <a:p>
            <a:pPr algn="l">
              <a:lnSpc>
                <a:spcPct val="145000"/>
              </a:lnSpc>
              <a:buFontTx/>
              <a:buChar char="•"/>
            </a:pPr>
            <a:endParaRPr lang="en-US">
              <a:solidFill>
                <a:srgbClr val="A4001D"/>
              </a:solidFill>
              <a:latin typeface="Arial" charset="0"/>
            </a:endParaRPr>
          </a:p>
        </p:txBody>
      </p:sp>
      <p:sp>
        <p:nvSpPr>
          <p:cNvPr id="9" name="AutoShape 8">
            <a:extLst>
              <a:ext uri="{FF2B5EF4-FFF2-40B4-BE49-F238E27FC236}">
                <a16:creationId xmlns:a16="http://schemas.microsoft.com/office/drawing/2014/main" id="{D0CB994F-4D5B-10F0-C0B7-37952A5E9275}"/>
              </a:ext>
            </a:extLst>
          </p:cNvPr>
          <p:cNvSpPr>
            <a:spLocks noChangeArrowheads="1"/>
          </p:cNvSpPr>
          <p:nvPr/>
        </p:nvSpPr>
        <p:spPr bwMode="auto">
          <a:xfrm>
            <a:off x="494270" y="2135812"/>
            <a:ext cx="6176496" cy="3958937"/>
          </a:xfrm>
          <a:prstGeom prst="roundRect">
            <a:avLst>
              <a:gd name="adj" fmla="val 11046"/>
            </a:avLst>
          </a:prstGeom>
          <a:no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endParaRPr lang="pt-BR" sz="2400">
              <a:latin typeface="Times New Roman" pitchFamily="18" charset="0"/>
            </a:endParaRPr>
          </a:p>
        </p:txBody>
      </p:sp>
      <p:sp>
        <p:nvSpPr>
          <p:cNvPr id="10" name="Rectangle 3">
            <a:extLst>
              <a:ext uri="{FF2B5EF4-FFF2-40B4-BE49-F238E27FC236}">
                <a16:creationId xmlns:a16="http://schemas.microsoft.com/office/drawing/2014/main" id="{E7390175-2FC6-4828-3701-5E732E58F8F6}"/>
              </a:ext>
            </a:extLst>
          </p:cNvPr>
          <p:cNvSpPr txBox="1">
            <a:spLocks noChangeArrowheads="1"/>
          </p:cNvSpPr>
          <p:nvPr/>
        </p:nvSpPr>
        <p:spPr bwMode="auto">
          <a:xfrm>
            <a:off x="869460" y="2447015"/>
            <a:ext cx="4425351" cy="32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buClr>
                <a:srgbClr val="0053A0"/>
              </a:buClr>
              <a:buNone/>
            </a:pPr>
            <a:r>
              <a:rPr lang="pt-BR" sz="3600" b="1" dirty="0" err="1">
                <a:latin typeface="+mj-lt"/>
              </a:rPr>
              <a:t>Introduction</a:t>
            </a:r>
            <a:endParaRPr lang="pt-BR" sz="3600" b="1" dirty="0">
              <a:latin typeface="+mj-lt"/>
            </a:endParaRPr>
          </a:p>
          <a:p>
            <a:pPr marL="0" indent="0">
              <a:buClr>
                <a:srgbClr val="0053A0"/>
              </a:buClr>
              <a:buNone/>
            </a:pPr>
            <a:r>
              <a:rPr lang="pt-BR" sz="3600" b="1" dirty="0" err="1">
                <a:latin typeface="+mj-lt"/>
              </a:rPr>
              <a:t>Objectives</a:t>
            </a:r>
            <a:endParaRPr lang="pt-BR" sz="3600" b="1" dirty="0">
              <a:latin typeface="+mj-lt"/>
            </a:endParaRPr>
          </a:p>
          <a:p>
            <a:pPr marL="0" indent="0">
              <a:buClr>
                <a:srgbClr val="0053A0"/>
              </a:buClr>
              <a:buNone/>
            </a:pPr>
            <a:r>
              <a:rPr lang="pt-BR" sz="3600" b="1" dirty="0" err="1">
                <a:latin typeface="+mj-lt"/>
              </a:rPr>
              <a:t>Methods</a:t>
            </a:r>
            <a:endParaRPr lang="pt-BR" sz="3600" b="1" dirty="0">
              <a:latin typeface="+mj-lt"/>
            </a:endParaRPr>
          </a:p>
          <a:p>
            <a:pPr marL="0" indent="0">
              <a:buClr>
                <a:srgbClr val="0053A0"/>
              </a:buClr>
              <a:buNone/>
            </a:pPr>
            <a:r>
              <a:rPr lang="pt-BR" sz="3600" b="1" dirty="0" err="1">
                <a:latin typeface="+mj-lt"/>
              </a:rPr>
              <a:t>Results</a:t>
            </a:r>
            <a:r>
              <a:rPr lang="pt-BR" sz="3600" b="1" dirty="0">
                <a:latin typeface="+mj-lt"/>
              </a:rPr>
              <a:t> </a:t>
            </a:r>
          </a:p>
          <a:p>
            <a:pPr marL="0" indent="0">
              <a:buClr>
                <a:srgbClr val="0053A0"/>
              </a:buClr>
              <a:buNone/>
            </a:pPr>
            <a:r>
              <a:rPr lang="pt-BR" sz="3600" b="1" dirty="0" err="1">
                <a:latin typeface="+mj-lt"/>
              </a:rPr>
              <a:t>Conclusions</a:t>
            </a:r>
            <a:endParaRPr lang="pt-BR" sz="3600" b="1" dirty="0">
              <a:latin typeface="+mj-lt"/>
            </a:endParaRPr>
          </a:p>
        </p:txBody>
      </p:sp>
    </p:spTree>
    <p:extLst>
      <p:ext uri="{BB962C8B-B14F-4D97-AF65-F5344CB8AC3E}">
        <p14:creationId xmlns:p14="http://schemas.microsoft.com/office/powerpoint/2010/main" val="10228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Principal Component Analysis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descr="Gráfico, Gráfico de dispersão&#10;&#10;Descrição gerada automaticamente">
            <a:extLst>
              <a:ext uri="{FF2B5EF4-FFF2-40B4-BE49-F238E27FC236}">
                <a16:creationId xmlns:a16="http://schemas.microsoft.com/office/drawing/2014/main" id="{6D945062-6E7E-708F-5916-11E24BAEC556}"/>
              </a:ext>
            </a:extLst>
          </p:cNvPr>
          <p:cNvPicPr>
            <a:picLocks noChangeAspect="1"/>
          </p:cNvPicPr>
          <p:nvPr/>
        </p:nvPicPr>
        <p:blipFill rotWithShape="1">
          <a:blip r:embed="rId4"/>
          <a:srcRect t="6172" r="3322" b="3164"/>
          <a:stretch/>
        </p:blipFill>
        <p:spPr bwMode="auto">
          <a:xfrm>
            <a:off x="2407086" y="2370125"/>
            <a:ext cx="6622614" cy="3833245"/>
          </a:xfrm>
          <a:prstGeom prst="rect">
            <a:avLst/>
          </a:prstGeom>
          <a:ln>
            <a:noFill/>
          </a:ln>
          <a:extLst>
            <a:ext uri="{53640926-AAD7-44D8-BBD7-CCE9431645EC}">
              <a14:shadowObscured xmlns:a14="http://schemas.microsoft.com/office/drawing/2010/main"/>
            </a:ext>
          </a:extLst>
        </p:spPr>
      </p:pic>
      <p:pic>
        <p:nvPicPr>
          <p:cNvPr id="11" name="Imagem 10" descr="Uma imagem contendo Texto&#10;&#10;Descrição gerada automaticamente">
            <a:extLst>
              <a:ext uri="{FF2B5EF4-FFF2-40B4-BE49-F238E27FC236}">
                <a16:creationId xmlns:a16="http://schemas.microsoft.com/office/drawing/2014/main" id="{1D47C521-C859-4565-CC3B-EF0804EDF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694" y="2621311"/>
            <a:ext cx="1063023" cy="807689"/>
          </a:xfrm>
          <a:prstGeom prst="rect">
            <a:avLst/>
          </a:prstGeom>
        </p:spPr>
      </p:pic>
      <p:cxnSp>
        <p:nvCxnSpPr>
          <p:cNvPr id="12" name="Conector reto 11">
            <a:extLst>
              <a:ext uri="{FF2B5EF4-FFF2-40B4-BE49-F238E27FC236}">
                <a16:creationId xmlns:a16="http://schemas.microsoft.com/office/drawing/2014/main" id="{9A9067FF-1178-97C0-122B-4D280EC2921E}"/>
              </a:ext>
            </a:extLst>
          </p:cNvPr>
          <p:cNvCxnSpPr>
            <a:cxnSpLocks/>
          </p:cNvCxnSpPr>
          <p:nvPr/>
        </p:nvCxnSpPr>
        <p:spPr>
          <a:xfrm flipH="1">
            <a:off x="2407086" y="3262686"/>
            <a:ext cx="7643050" cy="1451084"/>
          </a:xfrm>
          <a:prstGeom prst="line">
            <a:avLst/>
          </a:prstGeom>
          <a:ln>
            <a:solidFill>
              <a:schemeClr val="bg1">
                <a:lumMod val="65000"/>
              </a:schemeClr>
            </a:solidFill>
          </a:ln>
          <a:effectLst>
            <a:outerShdw blurRad="12700" dist="38100" dir="2700000" sx="97000" sy="97000" algn="tl" rotWithShape="0">
              <a:prstClr val="black">
                <a:alpha val="35000"/>
              </a:prstClr>
            </a:outerShd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234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Other Dimensionality Reduction Methods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7B62901A-3C51-16B7-F202-994356CA43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835"/>
          <a:stretch/>
        </p:blipFill>
        <p:spPr bwMode="auto">
          <a:xfrm>
            <a:off x="158529" y="2157390"/>
            <a:ext cx="11874941" cy="3577856"/>
          </a:xfrm>
          <a:prstGeom prst="rect">
            <a:avLst/>
          </a:prstGeom>
          <a:noFill/>
        </p:spPr>
      </p:pic>
      <p:sp>
        <p:nvSpPr>
          <p:cNvPr id="8" name="CaixaDeTexto 7">
            <a:extLst>
              <a:ext uri="{FF2B5EF4-FFF2-40B4-BE49-F238E27FC236}">
                <a16:creationId xmlns:a16="http://schemas.microsoft.com/office/drawing/2014/main" id="{6583FDB4-7ED4-B9D1-5746-8C2706B406C0}"/>
              </a:ext>
            </a:extLst>
          </p:cNvPr>
          <p:cNvSpPr txBox="1"/>
          <p:nvPr/>
        </p:nvSpPr>
        <p:spPr>
          <a:xfrm>
            <a:off x="283779" y="5843771"/>
            <a:ext cx="11529849" cy="338554"/>
          </a:xfrm>
          <a:prstGeom prst="rect">
            <a:avLst/>
          </a:prstGeom>
          <a:noFill/>
        </p:spPr>
        <p:txBody>
          <a:bodyPr wrap="square">
            <a:spAutoFit/>
          </a:bodyPr>
          <a:lstStyle/>
          <a:p>
            <a:pPr algn="ctr"/>
            <a:r>
              <a:rPr lang="en-US" sz="1600" dirty="0">
                <a:effectLst/>
                <a:latin typeface="Petrobras Sans" panose="020B0606020204030204" pitchFamily="34" charset="0"/>
                <a:ea typeface="Calibri" panose="020F0502020204030204" pitchFamily="34" charset="0"/>
                <a:cs typeface="Arial" panose="020B0604020202020204" pitchFamily="34" charset="0"/>
              </a:rPr>
              <a:t>ICA (Independent Component Analysis) 			          MDS (Multidimensional Scaling)</a:t>
            </a:r>
            <a:endParaRPr lang="pt-BR" sz="1600" dirty="0">
              <a:latin typeface="Petrobras Sans" panose="020B0606020204030204" pitchFamily="34" charset="0"/>
            </a:endParaRPr>
          </a:p>
        </p:txBody>
      </p:sp>
      <p:pic>
        <p:nvPicPr>
          <p:cNvPr id="9" name="Imagem 8">
            <a:extLst>
              <a:ext uri="{FF2B5EF4-FFF2-40B4-BE49-F238E27FC236}">
                <a16:creationId xmlns:a16="http://schemas.microsoft.com/office/drawing/2014/main" id="{D5E34FAC-34C7-8920-FF3D-21C7DEFF0C1F}"/>
              </a:ext>
            </a:extLst>
          </p:cNvPr>
          <p:cNvPicPr>
            <a:picLocks noChangeAspect="1"/>
          </p:cNvPicPr>
          <p:nvPr/>
        </p:nvPicPr>
        <p:blipFill rotWithShape="1">
          <a:blip r:embed="rId5"/>
          <a:srcRect l="11168" t="6415" r="10740" b="13991"/>
          <a:stretch/>
        </p:blipFill>
        <p:spPr>
          <a:xfrm>
            <a:off x="5190652" y="2970293"/>
            <a:ext cx="552262" cy="645379"/>
          </a:xfrm>
          <a:prstGeom prst="rect">
            <a:avLst/>
          </a:prstGeom>
        </p:spPr>
      </p:pic>
      <p:pic>
        <p:nvPicPr>
          <p:cNvPr id="10" name="Imagem 9">
            <a:extLst>
              <a:ext uri="{FF2B5EF4-FFF2-40B4-BE49-F238E27FC236}">
                <a16:creationId xmlns:a16="http://schemas.microsoft.com/office/drawing/2014/main" id="{2F7A2C3D-638E-2E2E-80F6-97E3063CFFF6}"/>
              </a:ext>
            </a:extLst>
          </p:cNvPr>
          <p:cNvPicPr>
            <a:picLocks noChangeAspect="1"/>
          </p:cNvPicPr>
          <p:nvPr/>
        </p:nvPicPr>
        <p:blipFill rotWithShape="1">
          <a:blip r:embed="rId5"/>
          <a:srcRect l="11168" t="6415" r="10740" b="13991"/>
          <a:stretch/>
        </p:blipFill>
        <p:spPr>
          <a:xfrm>
            <a:off x="11019574" y="4236270"/>
            <a:ext cx="552262" cy="645379"/>
          </a:xfrm>
          <a:prstGeom prst="rect">
            <a:avLst/>
          </a:prstGeom>
        </p:spPr>
      </p:pic>
      <p:pic>
        <p:nvPicPr>
          <p:cNvPr id="11" name="Imagem 10" descr="Uma imagem contendo Texto&#10;&#10;Descrição gerada automaticamente">
            <a:extLst>
              <a:ext uri="{FF2B5EF4-FFF2-40B4-BE49-F238E27FC236}">
                <a16:creationId xmlns:a16="http://schemas.microsoft.com/office/drawing/2014/main" id="{1D47C521-C859-4565-CC3B-EF0804EDF123}"/>
              </a:ext>
            </a:extLst>
          </p:cNvPr>
          <p:cNvPicPr>
            <a:picLocks noChangeAspect="1"/>
          </p:cNvPicPr>
          <p:nvPr/>
        </p:nvPicPr>
        <p:blipFill rotWithShape="1">
          <a:blip r:embed="rId6">
            <a:extLst>
              <a:ext uri="{28A0092B-C50C-407E-A947-70E740481C1C}">
                <a14:useLocalDpi xmlns:a14="http://schemas.microsoft.com/office/drawing/2010/main" val="0"/>
              </a:ext>
            </a:extLst>
          </a:blip>
          <a:srcRect r="12913"/>
          <a:stretch/>
        </p:blipFill>
        <p:spPr>
          <a:xfrm>
            <a:off x="5003725" y="2917064"/>
            <a:ext cx="806526" cy="789935"/>
          </a:xfrm>
          <a:prstGeom prst="rect">
            <a:avLst/>
          </a:prstGeom>
        </p:spPr>
      </p:pic>
      <p:pic>
        <p:nvPicPr>
          <p:cNvPr id="13" name="Imagem 12" descr="Uma imagem contendo Texto&#10;&#10;Descrição gerada automaticamente">
            <a:extLst>
              <a:ext uri="{FF2B5EF4-FFF2-40B4-BE49-F238E27FC236}">
                <a16:creationId xmlns:a16="http://schemas.microsoft.com/office/drawing/2014/main" id="{371D5441-8260-7B0C-E74F-41DFCA51CB60}"/>
              </a:ext>
            </a:extLst>
          </p:cNvPr>
          <p:cNvPicPr>
            <a:picLocks noChangeAspect="1"/>
          </p:cNvPicPr>
          <p:nvPr/>
        </p:nvPicPr>
        <p:blipFill rotWithShape="1">
          <a:blip r:embed="rId6">
            <a:extLst>
              <a:ext uri="{28A0092B-C50C-407E-A947-70E740481C1C}">
                <a14:useLocalDpi xmlns:a14="http://schemas.microsoft.com/office/drawing/2010/main" val="0"/>
              </a:ext>
            </a:extLst>
          </a:blip>
          <a:srcRect r="12913"/>
          <a:stretch/>
        </p:blipFill>
        <p:spPr>
          <a:xfrm>
            <a:off x="10870441" y="4204451"/>
            <a:ext cx="806526" cy="789935"/>
          </a:xfrm>
          <a:prstGeom prst="rect">
            <a:avLst/>
          </a:prstGeom>
        </p:spPr>
      </p:pic>
    </p:spTree>
    <p:extLst>
      <p:ext uri="{BB962C8B-B14F-4D97-AF65-F5344CB8AC3E}">
        <p14:creationId xmlns:p14="http://schemas.microsoft.com/office/powerpoint/2010/main" val="1007354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Clustering: K-means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E9507C4E-738B-3CFF-D28D-DB8337B48DEE}"/>
              </a:ext>
            </a:extLst>
          </p:cNvPr>
          <p:cNvSpPr/>
          <p:nvPr/>
        </p:nvSpPr>
        <p:spPr>
          <a:xfrm>
            <a:off x="705215" y="2009626"/>
            <a:ext cx="10175639" cy="1600438"/>
          </a:xfrm>
          <a:prstGeom prst="rect">
            <a:avLst/>
          </a:prstGeom>
        </p:spPr>
        <p:txBody>
          <a:bodyPr wrap="square">
            <a:spAutoFit/>
          </a:bodyPr>
          <a:lstStyle/>
          <a:p>
            <a:pPr marL="342900" indent="-342900" algn="just" defTabSz="363538">
              <a:buFont typeface="Arial" panose="020B0604020202020204" pitchFamily="34" charset="0"/>
              <a:buChar char="•"/>
            </a:pPr>
            <a:r>
              <a:rPr lang="pt-BR" sz="1400" b="1" i="1" u="sng" dirty="0">
                <a:solidFill>
                  <a:schemeClr val="accent1">
                    <a:lumMod val="50000"/>
                  </a:schemeClr>
                </a:solidFill>
                <a:latin typeface="+mj-lt"/>
              </a:rPr>
              <a:t>K-</a:t>
            </a:r>
            <a:r>
              <a:rPr lang="pt-BR" sz="1400" b="1" i="1" u="sng" dirty="0" err="1">
                <a:solidFill>
                  <a:schemeClr val="accent1">
                    <a:lumMod val="50000"/>
                  </a:schemeClr>
                </a:solidFill>
                <a:latin typeface="+mj-lt"/>
              </a:rPr>
              <a:t>means</a:t>
            </a:r>
            <a:r>
              <a:rPr lang="pt-BR" sz="1400" b="1" u="sng" dirty="0">
                <a:solidFill>
                  <a:schemeClr val="accent1">
                    <a:lumMod val="50000"/>
                  </a:schemeClr>
                </a:solidFill>
                <a:latin typeface="+mj-lt"/>
              </a:rPr>
              <a:t>:</a:t>
            </a:r>
            <a:r>
              <a:rPr lang="pt-BR" sz="1400" b="1" dirty="0">
                <a:solidFill>
                  <a:schemeClr val="accent1">
                    <a:lumMod val="50000"/>
                  </a:schemeClr>
                </a:solidFill>
                <a:latin typeface="+mj-lt"/>
              </a:rPr>
              <a:t> </a:t>
            </a:r>
            <a:r>
              <a:rPr lang="en-US" sz="1400" b="1" dirty="0">
                <a:solidFill>
                  <a:schemeClr val="accent1">
                    <a:lumMod val="50000"/>
                  </a:schemeClr>
                </a:solidFill>
                <a:latin typeface="+mj-lt"/>
              </a:rPr>
              <a:t>Method in which groups (clusters) are formed by minimizing the sum of the squares of the distances of each sample to the centroid of its respective group.</a:t>
            </a:r>
            <a:endParaRPr lang="pt-BR" sz="1400" b="1" dirty="0">
              <a:solidFill>
                <a:schemeClr val="accent1">
                  <a:lumMod val="50000"/>
                </a:schemeClr>
              </a:solidFill>
              <a:latin typeface="+mj-lt"/>
            </a:endParaRPr>
          </a:p>
          <a:p>
            <a:pPr marL="342900" indent="-342900" algn="just" defTabSz="363538">
              <a:buFont typeface="Arial" panose="020B0604020202020204" pitchFamily="34" charset="0"/>
              <a:buChar char="•"/>
            </a:pPr>
            <a:endParaRPr lang="pt-BR" sz="1400" b="1" dirty="0">
              <a:solidFill>
                <a:schemeClr val="accent1">
                  <a:lumMod val="50000"/>
                </a:schemeClr>
              </a:solidFill>
              <a:latin typeface="+mj-lt"/>
            </a:endParaRPr>
          </a:p>
          <a:p>
            <a:pPr marL="342900" indent="-342900" algn="just" defTabSz="363538">
              <a:buFont typeface="Arial" panose="020B0604020202020204" pitchFamily="34" charset="0"/>
              <a:buChar char="•"/>
            </a:pPr>
            <a:endParaRPr lang="pt-BR" sz="1400" b="1" dirty="0">
              <a:solidFill>
                <a:schemeClr val="accent1">
                  <a:lumMod val="50000"/>
                </a:schemeClr>
              </a:solidFill>
              <a:latin typeface="+mj-lt"/>
            </a:endParaRPr>
          </a:p>
          <a:p>
            <a:pPr marL="342900" indent="-342900" algn="just" defTabSz="363538">
              <a:buFont typeface="Arial" panose="020B0604020202020204" pitchFamily="34" charset="0"/>
              <a:buChar char="•"/>
            </a:pPr>
            <a:endParaRPr lang="pt-BR" sz="1400" b="1" dirty="0">
              <a:solidFill>
                <a:schemeClr val="accent1">
                  <a:lumMod val="50000"/>
                </a:schemeClr>
              </a:solidFill>
              <a:latin typeface="+mj-lt"/>
            </a:endParaRPr>
          </a:p>
          <a:p>
            <a:pPr marL="342900" indent="-342900" algn="just" defTabSz="363538">
              <a:spcAft>
                <a:spcPts val="1200"/>
              </a:spcAft>
              <a:buFont typeface="Arial" panose="020B0604020202020204" pitchFamily="34" charset="0"/>
              <a:buChar char="•"/>
            </a:pPr>
            <a:r>
              <a:rPr lang="pt-BR" sz="1400" b="1" dirty="0" err="1">
                <a:solidFill>
                  <a:schemeClr val="accent1">
                    <a:lumMod val="50000"/>
                  </a:schemeClr>
                </a:solidFill>
                <a:latin typeface="+mj-lt"/>
              </a:rPr>
              <a:t>Optimal</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number</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of</a:t>
            </a:r>
            <a:r>
              <a:rPr lang="pt-BR" sz="1400" b="1" dirty="0">
                <a:solidFill>
                  <a:schemeClr val="accent1">
                    <a:lumMod val="50000"/>
                  </a:schemeClr>
                </a:solidFill>
                <a:latin typeface="+mj-lt"/>
              </a:rPr>
              <a:t> clusters </a:t>
            </a:r>
            <a:r>
              <a:rPr lang="pt-BR" sz="1400" b="1" dirty="0" err="1">
                <a:solidFill>
                  <a:schemeClr val="accent1">
                    <a:lumMod val="50000"/>
                  </a:schemeClr>
                </a:solidFill>
                <a:latin typeface="+mj-lt"/>
              </a:rPr>
              <a:t>can</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be</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obtained</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calculating</a:t>
            </a:r>
            <a:r>
              <a:rPr lang="pt-BR" sz="1400" b="1" dirty="0">
                <a:solidFill>
                  <a:schemeClr val="accent1">
                    <a:lumMod val="50000"/>
                  </a:schemeClr>
                </a:solidFill>
                <a:latin typeface="+mj-lt"/>
              </a:rPr>
              <a:t> some </a:t>
            </a:r>
            <a:r>
              <a:rPr lang="pt-BR" sz="1400" b="1" dirty="0" err="1">
                <a:solidFill>
                  <a:schemeClr val="accent1">
                    <a:lumMod val="50000"/>
                  </a:schemeClr>
                </a:solidFill>
                <a:latin typeface="+mj-lt"/>
              </a:rPr>
              <a:t>metrics</a:t>
            </a:r>
            <a:r>
              <a:rPr lang="pt-BR" sz="1400" b="1" dirty="0">
                <a:solidFill>
                  <a:schemeClr val="accent1">
                    <a:lumMod val="50000"/>
                  </a:schemeClr>
                </a:solidFill>
                <a:latin typeface="+mj-lt"/>
              </a:rPr>
              <a:t>, as </a:t>
            </a:r>
            <a:r>
              <a:rPr lang="en-US" sz="1400" b="1" dirty="0">
                <a:solidFill>
                  <a:schemeClr val="accent1">
                    <a:lumMod val="50000"/>
                  </a:schemeClr>
                </a:solidFill>
                <a:latin typeface="+mj-lt"/>
              </a:rPr>
              <a:t>the sum of the squares of the distances of each point to the centroid of its respective cluster (evaluating cohesion of the clusters), and the silhouette coefficient </a:t>
            </a:r>
            <a:r>
              <a:rPr lang="pt-BR" sz="1400" b="1" dirty="0">
                <a:solidFill>
                  <a:schemeClr val="accent1">
                    <a:lumMod val="50000"/>
                  </a:schemeClr>
                </a:solidFill>
                <a:latin typeface="+mj-lt"/>
              </a:rPr>
              <a:t>(</a:t>
            </a:r>
            <a:r>
              <a:rPr lang="pt-BR" sz="1400" b="1" dirty="0" err="1">
                <a:solidFill>
                  <a:schemeClr val="accent1">
                    <a:lumMod val="50000"/>
                  </a:schemeClr>
                </a:solidFill>
                <a:latin typeface="+mj-lt"/>
              </a:rPr>
              <a:t>evaluating</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separation</a:t>
            </a:r>
            <a:r>
              <a:rPr lang="pt-BR" sz="1400" b="1" dirty="0">
                <a:solidFill>
                  <a:schemeClr val="accent1">
                    <a:lumMod val="50000"/>
                  </a:schemeClr>
                </a:solidFill>
                <a:latin typeface="+mj-lt"/>
              </a:rPr>
              <a:t>).</a:t>
            </a:r>
          </a:p>
        </p:txBody>
      </p:sp>
      <p:pic>
        <p:nvPicPr>
          <p:cNvPr id="12" name="Imagem 11">
            <a:extLst>
              <a:ext uri="{FF2B5EF4-FFF2-40B4-BE49-F238E27FC236}">
                <a16:creationId xmlns:a16="http://schemas.microsoft.com/office/drawing/2014/main" id="{A1676590-9EEB-2DC6-FD53-536143BDF7F5}"/>
              </a:ext>
            </a:extLst>
          </p:cNvPr>
          <p:cNvPicPr>
            <a:picLocks noChangeAspect="1"/>
          </p:cNvPicPr>
          <p:nvPr/>
        </p:nvPicPr>
        <p:blipFill>
          <a:blip r:embed="rId4"/>
          <a:stretch>
            <a:fillRect/>
          </a:stretch>
        </p:blipFill>
        <p:spPr>
          <a:xfrm>
            <a:off x="4613975" y="2541168"/>
            <a:ext cx="2358118" cy="471624"/>
          </a:xfrm>
          <a:prstGeom prst="rect">
            <a:avLst/>
          </a:prstGeom>
        </p:spPr>
      </p:pic>
      <p:pic>
        <p:nvPicPr>
          <p:cNvPr id="14" name="Imagem 13">
            <a:extLst>
              <a:ext uri="{FF2B5EF4-FFF2-40B4-BE49-F238E27FC236}">
                <a16:creationId xmlns:a16="http://schemas.microsoft.com/office/drawing/2014/main" id="{5AC8AB2B-2B92-B109-1485-4B94E839CC67}"/>
              </a:ext>
            </a:extLst>
          </p:cNvPr>
          <p:cNvPicPr>
            <a:picLocks noChangeAspect="1"/>
          </p:cNvPicPr>
          <p:nvPr/>
        </p:nvPicPr>
        <p:blipFill>
          <a:blip r:embed="rId5"/>
          <a:stretch>
            <a:fillRect/>
          </a:stretch>
        </p:blipFill>
        <p:spPr>
          <a:xfrm>
            <a:off x="1537182" y="3843930"/>
            <a:ext cx="4003999" cy="2471039"/>
          </a:xfrm>
          <a:prstGeom prst="rect">
            <a:avLst/>
          </a:prstGeom>
        </p:spPr>
      </p:pic>
      <p:pic>
        <p:nvPicPr>
          <p:cNvPr id="15" name="Imagem 14">
            <a:extLst>
              <a:ext uri="{FF2B5EF4-FFF2-40B4-BE49-F238E27FC236}">
                <a16:creationId xmlns:a16="http://schemas.microsoft.com/office/drawing/2014/main" id="{5FC917C6-C2EA-4D5F-8539-86203AF17527}"/>
              </a:ext>
            </a:extLst>
          </p:cNvPr>
          <p:cNvPicPr>
            <a:picLocks noChangeAspect="1"/>
          </p:cNvPicPr>
          <p:nvPr/>
        </p:nvPicPr>
        <p:blipFill>
          <a:blip r:embed="rId6"/>
          <a:stretch>
            <a:fillRect/>
          </a:stretch>
        </p:blipFill>
        <p:spPr>
          <a:xfrm>
            <a:off x="6377667" y="3843931"/>
            <a:ext cx="4003999" cy="2471039"/>
          </a:xfrm>
          <a:prstGeom prst="rect">
            <a:avLst/>
          </a:prstGeom>
        </p:spPr>
      </p:pic>
    </p:spTree>
    <p:extLst>
      <p:ext uri="{BB962C8B-B14F-4D97-AF65-F5344CB8AC3E}">
        <p14:creationId xmlns:p14="http://schemas.microsoft.com/office/powerpoint/2010/main" val="106993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Clustering: K-means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E9507C4E-738B-3CFF-D28D-DB8337B48DEE}"/>
              </a:ext>
            </a:extLst>
          </p:cNvPr>
          <p:cNvSpPr/>
          <p:nvPr/>
        </p:nvSpPr>
        <p:spPr>
          <a:xfrm>
            <a:off x="705215" y="2009626"/>
            <a:ext cx="10175639" cy="307777"/>
          </a:xfrm>
          <a:prstGeom prst="rect">
            <a:avLst/>
          </a:prstGeom>
        </p:spPr>
        <p:txBody>
          <a:bodyPr wrap="square">
            <a:spAutoFit/>
          </a:bodyPr>
          <a:lstStyle/>
          <a:p>
            <a:pPr marL="342900" indent="-342900" algn="just" defTabSz="363538">
              <a:buFont typeface="Arial" panose="020B0604020202020204" pitchFamily="34" charset="0"/>
              <a:buChar char="•"/>
            </a:pPr>
            <a:r>
              <a:rPr lang="pt-BR" sz="1400" b="1" dirty="0">
                <a:solidFill>
                  <a:schemeClr val="accent1">
                    <a:lumMod val="50000"/>
                  </a:schemeClr>
                </a:solidFill>
                <a:latin typeface="+mj-lt"/>
              </a:rPr>
              <a:t>For </a:t>
            </a:r>
            <a:r>
              <a:rPr lang="pt-BR" sz="1400" b="1" dirty="0" err="1">
                <a:solidFill>
                  <a:schemeClr val="accent1">
                    <a:lumMod val="50000"/>
                  </a:schemeClr>
                </a:solidFill>
                <a:latin typeface="+mj-lt"/>
              </a:rPr>
              <a:t>our</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dataset</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the</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optimal</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number</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is</a:t>
            </a:r>
            <a:r>
              <a:rPr lang="pt-BR" sz="1400" b="1" dirty="0">
                <a:solidFill>
                  <a:schemeClr val="accent1">
                    <a:lumMod val="50000"/>
                  </a:schemeClr>
                </a:solidFill>
                <a:latin typeface="+mj-lt"/>
              </a:rPr>
              <a:t> </a:t>
            </a:r>
            <a:r>
              <a:rPr lang="pt-BR" sz="1400" b="1" u="sng" dirty="0">
                <a:solidFill>
                  <a:schemeClr val="accent1">
                    <a:lumMod val="50000"/>
                  </a:schemeClr>
                </a:solidFill>
                <a:latin typeface="+mj-lt"/>
              </a:rPr>
              <a:t>k = 4</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and</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with</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that</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we</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obtained</a:t>
            </a:r>
            <a:r>
              <a:rPr lang="pt-BR" sz="1400" b="1" dirty="0">
                <a:solidFill>
                  <a:schemeClr val="accent1">
                    <a:lumMod val="50000"/>
                  </a:schemeClr>
                </a:solidFill>
                <a:latin typeface="+mj-lt"/>
              </a:rPr>
              <a:t> clusters </a:t>
            </a:r>
            <a:r>
              <a:rPr lang="pt-BR" sz="1400" b="1" dirty="0" err="1">
                <a:solidFill>
                  <a:schemeClr val="accent1">
                    <a:lumMod val="50000"/>
                  </a:schemeClr>
                </a:solidFill>
                <a:latin typeface="+mj-lt"/>
              </a:rPr>
              <a:t>highly</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correlated</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to</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our</a:t>
            </a:r>
            <a:r>
              <a:rPr lang="pt-BR" sz="1400" b="1" dirty="0">
                <a:solidFill>
                  <a:schemeClr val="accent1">
                    <a:lumMod val="50000"/>
                  </a:schemeClr>
                </a:solidFill>
                <a:latin typeface="+mj-lt"/>
              </a:rPr>
              <a:t> </a:t>
            </a:r>
            <a:r>
              <a:rPr lang="pt-BR" sz="1400" b="1" dirty="0" err="1">
                <a:solidFill>
                  <a:schemeClr val="accent1">
                    <a:lumMod val="50000"/>
                  </a:schemeClr>
                </a:solidFill>
                <a:latin typeface="+mj-lt"/>
              </a:rPr>
              <a:t>references</a:t>
            </a:r>
            <a:r>
              <a:rPr lang="pt-BR" sz="1400" b="1" dirty="0">
                <a:solidFill>
                  <a:schemeClr val="accent1">
                    <a:lumMod val="50000"/>
                  </a:schemeClr>
                </a:solidFill>
                <a:latin typeface="+mj-lt"/>
              </a:rPr>
              <a:t>.</a:t>
            </a:r>
          </a:p>
        </p:txBody>
      </p:sp>
      <p:pic>
        <p:nvPicPr>
          <p:cNvPr id="7" name="Imagem 6">
            <a:extLst>
              <a:ext uri="{FF2B5EF4-FFF2-40B4-BE49-F238E27FC236}">
                <a16:creationId xmlns:a16="http://schemas.microsoft.com/office/drawing/2014/main" id="{558B4E83-1217-0713-F91C-28E896C900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03341" y="2682270"/>
            <a:ext cx="6568842" cy="3348332"/>
          </a:xfrm>
          <a:prstGeom prst="rect">
            <a:avLst/>
          </a:prstGeom>
          <a:noFill/>
        </p:spPr>
      </p:pic>
    </p:spTree>
    <p:extLst>
      <p:ext uri="{BB962C8B-B14F-4D97-AF65-F5344CB8AC3E}">
        <p14:creationId xmlns:p14="http://schemas.microsoft.com/office/powerpoint/2010/main" val="413562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Self-Organizing Maps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474897"/>
            <a:ext cx="11186984" cy="954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1400" dirty="0">
                <a:solidFill>
                  <a:srgbClr val="01305C"/>
                </a:solidFill>
                <a:latin typeface="+mj-lt"/>
              </a:rPr>
              <a:t>We also evaluated </a:t>
            </a:r>
            <a:r>
              <a:rPr lang="en-GB" sz="1400" u="sng" dirty="0" err="1">
                <a:solidFill>
                  <a:srgbClr val="01305C"/>
                </a:solidFill>
                <a:latin typeface="+mj-lt"/>
              </a:rPr>
              <a:t>Kohonen’s</a:t>
            </a:r>
            <a:r>
              <a:rPr lang="en-GB" sz="1400" u="sng" dirty="0">
                <a:solidFill>
                  <a:srgbClr val="01305C"/>
                </a:solidFill>
                <a:latin typeface="+mj-lt"/>
              </a:rPr>
              <a:t> Self-Organizing Maps </a:t>
            </a:r>
            <a:r>
              <a:rPr lang="en-GB" sz="1400" dirty="0">
                <a:solidFill>
                  <a:srgbClr val="01305C"/>
                </a:solidFill>
                <a:latin typeface="+mj-lt"/>
              </a:rPr>
              <a:t>to knowledge extraction. </a:t>
            </a:r>
          </a:p>
          <a:p>
            <a:pPr>
              <a:defRPr sz="2800" b="1">
                <a:latin typeface="+mj-lt"/>
                <a:ea typeface="+mj-ea"/>
                <a:cs typeface="+mj-cs"/>
                <a:sym typeface="Helvetica"/>
              </a:defRPr>
            </a:pPr>
            <a:endParaRPr lang="en-GB" sz="1400" b="1" dirty="0">
              <a:solidFill>
                <a:srgbClr val="01305C"/>
              </a:solidFill>
              <a:latin typeface="+mj-lt"/>
              <a:sym typeface="Helvetica"/>
            </a:endParaRPr>
          </a:p>
          <a:p>
            <a:pPr>
              <a:defRPr sz="2800" b="1">
                <a:latin typeface="+mj-lt"/>
                <a:ea typeface="+mj-ea"/>
                <a:cs typeface="+mj-cs"/>
                <a:sym typeface="Helvetica"/>
              </a:defRPr>
            </a:pPr>
            <a:r>
              <a:rPr lang="en-GB" sz="1400" b="1" dirty="0">
                <a:solidFill>
                  <a:srgbClr val="01305C"/>
                </a:solidFill>
                <a:latin typeface="+mj-lt"/>
                <a:sym typeface="Helvetica"/>
              </a:rPr>
              <a:t>In this method, a grid with dimensions defined by the user is adapted to the dataset in an iterative process that is also focused on minimizing Euclidian distances. </a:t>
            </a:r>
          </a:p>
        </p:txBody>
      </p:sp>
      <p:pic>
        <p:nvPicPr>
          <p:cNvPr id="7" name="Imagem 6">
            <a:extLst>
              <a:ext uri="{FF2B5EF4-FFF2-40B4-BE49-F238E27FC236}">
                <a16:creationId xmlns:a16="http://schemas.microsoft.com/office/drawing/2014/main" id="{9F323CAE-5B60-1BCA-14F5-8015D4336305}"/>
              </a:ext>
            </a:extLst>
          </p:cNvPr>
          <p:cNvPicPr>
            <a:picLocks noChangeAspect="1"/>
          </p:cNvPicPr>
          <p:nvPr/>
        </p:nvPicPr>
        <p:blipFill rotWithShape="1">
          <a:blip r:embed="rId4"/>
          <a:srcRect l="5241" t="19091" r="6332" b="20743"/>
          <a:stretch/>
        </p:blipFill>
        <p:spPr>
          <a:xfrm>
            <a:off x="3048742" y="3852992"/>
            <a:ext cx="6078039" cy="2326163"/>
          </a:xfrm>
          <a:prstGeom prst="rect">
            <a:avLst/>
          </a:prstGeom>
        </p:spPr>
      </p:pic>
      <p:sp>
        <p:nvSpPr>
          <p:cNvPr id="8" name="CaixaDeTexto 7">
            <a:extLst>
              <a:ext uri="{FF2B5EF4-FFF2-40B4-BE49-F238E27FC236}">
                <a16:creationId xmlns:a16="http://schemas.microsoft.com/office/drawing/2014/main" id="{7834E4F1-9365-95C7-F36B-451A6B3EE43A}"/>
              </a:ext>
            </a:extLst>
          </p:cNvPr>
          <p:cNvSpPr txBox="1"/>
          <p:nvPr/>
        </p:nvSpPr>
        <p:spPr>
          <a:xfrm>
            <a:off x="8460582" y="5735245"/>
            <a:ext cx="1531144" cy="215444"/>
          </a:xfrm>
          <a:prstGeom prst="rect">
            <a:avLst/>
          </a:prstGeom>
          <a:noFill/>
        </p:spPr>
        <p:txBody>
          <a:bodyPr wrap="square" rtlCol="0">
            <a:spAutoFit/>
          </a:bodyPr>
          <a:lstStyle>
            <a:defPPr>
              <a:defRPr lang="en-US"/>
            </a:defPPr>
            <a:lvl1pPr>
              <a:defRPr sz="800">
                <a:solidFill>
                  <a:schemeClr val="bg1">
                    <a:lumMod val="65000"/>
                  </a:schemeClr>
                </a:solidFill>
              </a:defRPr>
            </a:lvl1pPr>
          </a:lstStyle>
          <a:p>
            <a:r>
              <a:rPr lang="pt-BR" dirty="0" err="1"/>
              <a:t>Source</a:t>
            </a:r>
            <a:r>
              <a:rPr lang="pt-BR" dirty="0"/>
              <a:t>: rubikscode.net</a:t>
            </a:r>
          </a:p>
        </p:txBody>
      </p:sp>
    </p:spTree>
    <p:extLst>
      <p:ext uri="{BB962C8B-B14F-4D97-AF65-F5344CB8AC3E}">
        <p14:creationId xmlns:p14="http://schemas.microsoft.com/office/powerpoint/2010/main" val="134487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Self-Organizing Maps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14" name="Paper No. Paper Title">
            <a:extLst>
              <a:ext uri="{FF2B5EF4-FFF2-40B4-BE49-F238E27FC236}">
                <a16:creationId xmlns:a16="http://schemas.microsoft.com/office/drawing/2014/main" id="{D055A09C-B5F0-1C49-3C20-80EA8C03AD0A}"/>
              </a:ext>
            </a:extLst>
          </p:cNvPr>
          <p:cNvSpPr txBox="1"/>
          <p:nvPr/>
        </p:nvSpPr>
        <p:spPr>
          <a:xfrm>
            <a:off x="564292" y="2108947"/>
            <a:ext cx="11186984" cy="8002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1600" b="1" dirty="0">
                <a:solidFill>
                  <a:srgbClr val="01305C"/>
                </a:solidFill>
                <a:latin typeface="+mj-lt"/>
                <a:sym typeface="Helvetica"/>
              </a:rPr>
              <a:t>To be consistent with the number of clusters we used in the K-means, we defined our grid as 2x2. </a:t>
            </a:r>
          </a:p>
          <a:p>
            <a:pPr>
              <a:defRPr sz="2800" b="1">
                <a:latin typeface="+mj-lt"/>
                <a:ea typeface="+mj-ea"/>
                <a:cs typeface="+mj-cs"/>
                <a:sym typeface="Helvetica"/>
              </a:defRPr>
            </a:pPr>
            <a:r>
              <a:rPr lang="en-GB" sz="1600" dirty="0">
                <a:solidFill>
                  <a:srgbClr val="01305C"/>
                </a:solidFill>
                <a:latin typeface="+mj-lt"/>
              </a:rPr>
              <a:t>The results are highly correlated to what we obtained using the K-means:</a:t>
            </a:r>
          </a:p>
          <a:p>
            <a:pPr>
              <a:defRPr sz="2800" b="1">
                <a:latin typeface="+mj-lt"/>
                <a:ea typeface="+mj-ea"/>
                <a:cs typeface="+mj-cs"/>
                <a:sym typeface="Helvetica"/>
              </a:defRPr>
            </a:pPr>
            <a:endParaRPr lang="en-GB" sz="1400" b="1" dirty="0">
              <a:solidFill>
                <a:srgbClr val="01305C"/>
              </a:solidFill>
              <a:sym typeface="Helvetica"/>
            </a:endParaRPr>
          </a:p>
        </p:txBody>
      </p:sp>
      <p:pic>
        <p:nvPicPr>
          <p:cNvPr id="6" name="Imagem 5">
            <a:extLst>
              <a:ext uri="{FF2B5EF4-FFF2-40B4-BE49-F238E27FC236}">
                <a16:creationId xmlns:a16="http://schemas.microsoft.com/office/drawing/2014/main" id="{223AA85F-462C-F4D8-213B-3A97CB3EE8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3515" y="2815761"/>
            <a:ext cx="6524969" cy="3363394"/>
          </a:xfrm>
          <a:prstGeom prst="rect">
            <a:avLst/>
          </a:prstGeom>
          <a:noFill/>
        </p:spPr>
      </p:pic>
    </p:spTree>
    <p:extLst>
      <p:ext uri="{BB962C8B-B14F-4D97-AF65-F5344CB8AC3E}">
        <p14:creationId xmlns:p14="http://schemas.microsoft.com/office/powerpoint/2010/main" val="324213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Self-Organizing Maps</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A4284D74-AB5E-F31C-6F88-D86C7BCA6365}"/>
              </a:ext>
            </a:extLst>
          </p:cNvPr>
          <p:cNvPicPr>
            <a:picLocks noChangeAspect="1"/>
          </p:cNvPicPr>
          <p:nvPr/>
        </p:nvPicPr>
        <p:blipFill>
          <a:blip r:embed="rId4"/>
          <a:stretch>
            <a:fillRect/>
          </a:stretch>
        </p:blipFill>
        <p:spPr>
          <a:xfrm>
            <a:off x="3112801" y="3243395"/>
            <a:ext cx="5966398" cy="2290853"/>
          </a:xfrm>
          <a:prstGeom prst="rect">
            <a:avLst/>
          </a:prstGeom>
        </p:spPr>
      </p:pic>
      <p:sp>
        <p:nvSpPr>
          <p:cNvPr id="14" name="Paper No. Paper Title">
            <a:extLst>
              <a:ext uri="{FF2B5EF4-FFF2-40B4-BE49-F238E27FC236}">
                <a16:creationId xmlns:a16="http://schemas.microsoft.com/office/drawing/2014/main" id="{D055A09C-B5F0-1C49-3C20-80EA8C03AD0A}"/>
              </a:ext>
            </a:extLst>
          </p:cNvPr>
          <p:cNvSpPr txBox="1"/>
          <p:nvPr/>
        </p:nvSpPr>
        <p:spPr>
          <a:xfrm>
            <a:off x="564292" y="2108947"/>
            <a:ext cx="11186984" cy="338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US" sz="1600" dirty="0">
                <a:solidFill>
                  <a:srgbClr val="01305C"/>
                </a:solidFill>
                <a:latin typeface="+mj-lt"/>
              </a:rPr>
              <a:t>We can also obtain the </a:t>
            </a:r>
            <a:r>
              <a:rPr lang="en-US" sz="1600" u="sng" dirty="0">
                <a:solidFill>
                  <a:srgbClr val="01305C"/>
                </a:solidFill>
                <a:latin typeface="+mj-lt"/>
              </a:rPr>
              <a:t>codebook vectors</a:t>
            </a:r>
            <a:r>
              <a:rPr lang="en-US" sz="1600" dirty="0">
                <a:solidFill>
                  <a:srgbClr val="01305C"/>
                </a:solidFill>
                <a:latin typeface="+mj-lt"/>
              </a:rPr>
              <a:t> of each group. Those vectors help us identify the main features to be observed in each group:</a:t>
            </a:r>
            <a:endParaRPr lang="en-GB" sz="1400" b="1" dirty="0">
              <a:solidFill>
                <a:srgbClr val="01305C"/>
              </a:solidFill>
              <a:sym typeface="Helvetica"/>
            </a:endParaRPr>
          </a:p>
        </p:txBody>
      </p:sp>
    </p:spTree>
    <p:extLst>
      <p:ext uri="{BB962C8B-B14F-4D97-AF65-F5344CB8AC3E}">
        <p14:creationId xmlns:p14="http://schemas.microsoft.com/office/powerpoint/2010/main" val="329200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Produced Water – Well 1</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3BC2449F-0F91-0DC4-007A-515AD1A76AD9}"/>
              </a:ext>
            </a:extLst>
          </p:cNvPr>
          <p:cNvPicPr>
            <a:picLocks noChangeAspect="1"/>
          </p:cNvPicPr>
          <p:nvPr/>
        </p:nvPicPr>
        <p:blipFill>
          <a:blip r:embed="rId3"/>
          <a:stretch>
            <a:fillRect/>
          </a:stretch>
        </p:blipFill>
        <p:spPr>
          <a:xfrm>
            <a:off x="1496857" y="2286950"/>
            <a:ext cx="5989269" cy="3602776"/>
          </a:xfrm>
          <a:prstGeom prst="rect">
            <a:avLst/>
          </a:prstGeom>
        </p:spPr>
      </p:pic>
      <p:pic>
        <p:nvPicPr>
          <p:cNvPr id="11" name="Imagem 10">
            <a:extLst>
              <a:ext uri="{FF2B5EF4-FFF2-40B4-BE49-F238E27FC236}">
                <a16:creationId xmlns:a16="http://schemas.microsoft.com/office/drawing/2014/main" id="{B9937B5D-E558-34C9-A9C6-A493B2005CD2}"/>
              </a:ext>
            </a:extLst>
          </p:cNvPr>
          <p:cNvPicPr>
            <a:picLocks noChangeAspect="1"/>
          </p:cNvPicPr>
          <p:nvPr/>
        </p:nvPicPr>
        <p:blipFill>
          <a:blip r:embed="rId4"/>
          <a:stretch>
            <a:fillRect/>
          </a:stretch>
        </p:blipFill>
        <p:spPr>
          <a:xfrm>
            <a:off x="8800239" y="3180538"/>
            <a:ext cx="595701" cy="1728508"/>
          </a:xfrm>
          <a:prstGeom prst="rect">
            <a:avLst/>
          </a:prstGeom>
        </p:spPr>
      </p:pic>
      <p:sp>
        <p:nvSpPr>
          <p:cNvPr id="12" name="CaixaDeTexto 11">
            <a:extLst>
              <a:ext uri="{FF2B5EF4-FFF2-40B4-BE49-F238E27FC236}">
                <a16:creationId xmlns:a16="http://schemas.microsoft.com/office/drawing/2014/main" id="{F410F79B-FCE0-F569-D5E1-A69A0A99DB10}"/>
              </a:ext>
            </a:extLst>
          </p:cNvPr>
          <p:cNvSpPr txBox="1"/>
          <p:nvPr/>
        </p:nvSpPr>
        <p:spPr>
          <a:xfrm>
            <a:off x="9159050" y="3250238"/>
            <a:ext cx="1396849" cy="1554272"/>
          </a:xfrm>
          <a:prstGeom prst="rect">
            <a:avLst/>
          </a:prstGeom>
          <a:solidFill>
            <a:schemeClr val="bg1"/>
          </a:solidFill>
        </p:spPr>
        <p:txBody>
          <a:bodyPr wrap="square" rtlCol="0">
            <a:spAutoFit/>
          </a:bodyPr>
          <a:lstStyle/>
          <a:p>
            <a:r>
              <a:rPr lang="pt-BR" sz="1400" dirty="0"/>
              <a:t>More </a:t>
            </a:r>
            <a:r>
              <a:rPr lang="pt-BR" sz="1400" dirty="0" err="1"/>
              <a:t>Recent</a:t>
            </a:r>
            <a:endParaRPr lang="pt-BR" sz="1400" dirty="0"/>
          </a:p>
          <a:p>
            <a:endParaRPr lang="pt-BR" sz="1400" dirty="0"/>
          </a:p>
          <a:p>
            <a:endParaRPr lang="pt-BR" sz="1400" dirty="0"/>
          </a:p>
          <a:p>
            <a:endParaRPr lang="pt-BR" sz="1400" dirty="0"/>
          </a:p>
          <a:p>
            <a:endParaRPr lang="pt-BR" sz="1100" dirty="0"/>
          </a:p>
          <a:p>
            <a:endParaRPr lang="pt-BR" sz="1400" dirty="0"/>
          </a:p>
          <a:p>
            <a:r>
              <a:rPr lang="pt-BR" sz="1400" dirty="0" err="1"/>
              <a:t>Oldest</a:t>
            </a:r>
            <a:endParaRPr lang="pt-BR" sz="1400" dirty="0"/>
          </a:p>
        </p:txBody>
      </p:sp>
    </p:spTree>
    <p:extLst>
      <p:ext uri="{BB962C8B-B14F-4D97-AF65-F5344CB8AC3E}">
        <p14:creationId xmlns:p14="http://schemas.microsoft.com/office/powerpoint/2010/main" val="278712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Produced Water – Well 2</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B9937B5D-E558-34C9-A9C6-A493B2005CD2}"/>
              </a:ext>
            </a:extLst>
          </p:cNvPr>
          <p:cNvPicPr>
            <a:picLocks noChangeAspect="1"/>
          </p:cNvPicPr>
          <p:nvPr/>
        </p:nvPicPr>
        <p:blipFill>
          <a:blip r:embed="rId3"/>
          <a:stretch>
            <a:fillRect/>
          </a:stretch>
        </p:blipFill>
        <p:spPr>
          <a:xfrm>
            <a:off x="8800239" y="3180538"/>
            <a:ext cx="595701" cy="1728508"/>
          </a:xfrm>
          <a:prstGeom prst="rect">
            <a:avLst/>
          </a:prstGeom>
        </p:spPr>
      </p:pic>
      <p:sp>
        <p:nvSpPr>
          <p:cNvPr id="12" name="CaixaDeTexto 11">
            <a:extLst>
              <a:ext uri="{FF2B5EF4-FFF2-40B4-BE49-F238E27FC236}">
                <a16:creationId xmlns:a16="http://schemas.microsoft.com/office/drawing/2014/main" id="{F410F79B-FCE0-F569-D5E1-A69A0A99DB10}"/>
              </a:ext>
            </a:extLst>
          </p:cNvPr>
          <p:cNvSpPr txBox="1"/>
          <p:nvPr/>
        </p:nvSpPr>
        <p:spPr>
          <a:xfrm>
            <a:off x="9159050" y="3250238"/>
            <a:ext cx="1396849" cy="1554272"/>
          </a:xfrm>
          <a:prstGeom prst="rect">
            <a:avLst/>
          </a:prstGeom>
          <a:solidFill>
            <a:schemeClr val="bg1"/>
          </a:solidFill>
        </p:spPr>
        <p:txBody>
          <a:bodyPr wrap="square" rtlCol="0">
            <a:spAutoFit/>
          </a:bodyPr>
          <a:lstStyle/>
          <a:p>
            <a:r>
              <a:rPr lang="pt-BR" sz="1400" dirty="0"/>
              <a:t>More </a:t>
            </a:r>
            <a:r>
              <a:rPr lang="pt-BR" sz="1400" dirty="0" err="1"/>
              <a:t>Recent</a:t>
            </a:r>
            <a:endParaRPr lang="pt-BR" sz="1400" dirty="0"/>
          </a:p>
          <a:p>
            <a:endParaRPr lang="pt-BR" sz="1400" dirty="0"/>
          </a:p>
          <a:p>
            <a:endParaRPr lang="pt-BR" sz="1400" dirty="0"/>
          </a:p>
          <a:p>
            <a:endParaRPr lang="pt-BR" sz="1400" dirty="0"/>
          </a:p>
          <a:p>
            <a:endParaRPr lang="pt-BR" sz="1100" dirty="0"/>
          </a:p>
          <a:p>
            <a:endParaRPr lang="pt-BR" sz="1400" dirty="0"/>
          </a:p>
          <a:p>
            <a:r>
              <a:rPr lang="pt-BR" sz="1400" dirty="0" err="1"/>
              <a:t>Oldest</a:t>
            </a:r>
            <a:endParaRPr lang="pt-BR" sz="1400" dirty="0"/>
          </a:p>
        </p:txBody>
      </p:sp>
      <p:pic>
        <p:nvPicPr>
          <p:cNvPr id="6" name="Imagem 5">
            <a:extLst>
              <a:ext uri="{FF2B5EF4-FFF2-40B4-BE49-F238E27FC236}">
                <a16:creationId xmlns:a16="http://schemas.microsoft.com/office/drawing/2014/main" id="{C8B9536D-22C4-9407-48E5-64F75DD9768F}"/>
              </a:ext>
            </a:extLst>
          </p:cNvPr>
          <p:cNvPicPr>
            <a:picLocks noChangeAspect="1"/>
          </p:cNvPicPr>
          <p:nvPr/>
        </p:nvPicPr>
        <p:blipFill>
          <a:blip r:embed="rId4"/>
          <a:stretch>
            <a:fillRect/>
          </a:stretch>
        </p:blipFill>
        <p:spPr>
          <a:xfrm>
            <a:off x="1902673" y="2207567"/>
            <a:ext cx="5163977" cy="4127143"/>
          </a:xfrm>
          <a:prstGeom prst="rect">
            <a:avLst/>
          </a:prstGeom>
        </p:spPr>
      </p:pic>
    </p:spTree>
    <p:extLst>
      <p:ext uri="{BB962C8B-B14F-4D97-AF65-F5344CB8AC3E}">
        <p14:creationId xmlns:p14="http://schemas.microsoft.com/office/powerpoint/2010/main" val="3149800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Agenda</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AFD9BD55-5FBA-EB85-6DB6-B0675EA7431B}"/>
              </a:ext>
            </a:extLst>
          </p:cNvPr>
          <p:cNvPicPr>
            <a:picLocks noChangeAspect="1"/>
          </p:cNvPicPr>
          <p:nvPr/>
        </p:nvPicPr>
        <p:blipFill>
          <a:blip r:embed="rId3"/>
          <a:stretch>
            <a:fillRect/>
          </a:stretch>
        </p:blipFill>
        <p:spPr>
          <a:xfrm>
            <a:off x="9603997" y="3606407"/>
            <a:ext cx="2588003" cy="3251593"/>
          </a:xfrm>
          <a:prstGeom prst="rect">
            <a:avLst/>
          </a:prstGeom>
        </p:spPr>
      </p:pic>
      <p:sp>
        <p:nvSpPr>
          <p:cNvPr id="8" name="AutoShape 5">
            <a:extLst>
              <a:ext uri="{FF2B5EF4-FFF2-40B4-BE49-F238E27FC236}">
                <a16:creationId xmlns:a16="http://schemas.microsoft.com/office/drawing/2014/main" id="{097C06A7-0AAE-0CB1-147A-99198E3881E2}"/>
              </a:ext>
            </a:extLst>
          </p:cNvPr>
          <p:cNvSpPr>
            <a:spLocks noChangeArrowheads="1"/>
          </p:cNvSpPr>
          <p:nvPr/>
        </p:nvSpPr>
        <p:spPr bwMode="auto">
          <a:xfrm>
            <a:off x="687854" y="5138066"/>
            <a:ext cx="5773906" cy="547227"/>
          </a:xfrm>
          <a:prstGeom prst="roundRect">
            <a:avLst>
              <a:gd name="adj" fmla="val 16667"/>
            </a:avLst>
          </a:prstGeom>
          <a:solidFill>
            <a:srgbClr val="DCEAF4"/>
          </a:solidFill>
          <a:ln>
            <a:noFill/>
          </a:ln>
          <a:effectLst/>
        </p:spPr>
        <p:txBody>
          <a:bodyPr wrap="none" anchor="ctr"/>
          <a:lstStyle/>
          <a:p>
            <a:pPr algn="l">
              <a:lnSpc>
                <a:spcPct val="145000"/>
              </a:lnSpc>
              <a:buFontTx/>
              <a:buChar char="•"/>
            </a:pPr>
            <a:endParaRPr lang="en-US">
              <a:solidFill>
                <a:srgbClr val="A4001D"/>
              </a:solidFill>
              <a:latin typeface="Arial" charset="0"/>
            </a:endParaRPr>
          </a:p>
        </p:txBody>
      </p:sp>
      <p:sp>
        <p:nvSpPr>
          <p:cNvPr id="9" name="AutoShape 8">
            <a:extLst>
              <a:ext uri="{FF2B5EF4-FFF2-40B4-BE49-F238E27FC236}">
                <a16:creationId xmlns:a16="http://schemas.microsoft.com/office/drawing/2014/main" id="{D0CB994F-4D5B-10F0-C0B7-37952A5E9275}"/>
              </a:ext>
            </a:extLst>
          </p:cNvPr>
          <p:cNvSpPr>
            <a:spLocks noChangeArrowheads="1"/>
          </p:cNvSpPr>
          <p:nvPr/>
        </p:nvSpPr>
        <p:spPr bwMode="auto">
          <a:xfrm>
            <a:off x="494270" y="2135812"/>
            <a:ext cx="6176496" cy="3958937"/>
          </a:xfrm>
          <a:prstGeom prst="roundRect">
            <a:avLst>
              <a:gd name="adj" fmla="val 11046"/>
            </a:avLst>
          </a:prstGeom>
          <a:no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endParaRPr lang="pt-BR" sz="2400">
              <a:latin typeface="Times New Roman" pitchFamily="18" charset="0"/>
            </a:endParaRPr>
          </a:p>
        </p:txBody>
      </p:sp>
      <p:sp>
        <p:nvSpPr>
          <p:cNvPr id="10" name="Rectangle 3">
            <a:extLst>
              <a:ext uri="{FF2B5EF4-FFF2-40B4-BE49-F238E27FC236}">
                <a16:creationId xmlns:a16="http://schemas.microsoft.com/office/drawing/2014/main" id="{E7390175-2FC6-4828-3701-5E732E58F8F6}"/>
              </a:ext>
            </a:extLst>
          </p:cNvPr>
          <p:cNvSpPr txBox="1">
            <a:spLocks noChangeArrowheads="1"/>
          </p:cNvSpPr>
          <p:nvPr/>
        </p:nvSpPr>
        <p:spPr bwMode="auto">
          <a:xfrm>
            <a:off x="869460" y="2447015"/>
            <a:ext cx="4425351" cy="32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buClr>
                <a:srgbClr val="0053A0"/>
              </a:buClr>
              <a:buNone/>
            </a:pPr>
            <a:r>
              <a:rPr lang="pt-BR" sz="3600" b="1" dirty="0" err="1">
                <a:latin typeface="+mj-lt"/>
              </a:rPr>
              <a:t>Introduction</a:t>
            </a:r>
            <a:endParaRPr lang="pt-BR" sz="3600" b="1" dirty="0">
              <a:latin typeface="+mj-lt"/>
            </a:endParaRPr>
          </a:p>
          <a:p>
            <a:pPr marL="0" indent="0">
              <a:buClr>
                <a:srgbClr val="0053A0"/>
              </a:buClr>
              <a:buNone/>
            </a:pPr>
            <a:r>
              <a:rPr lang="pt-BR" sz="3600" b="1" dirty="0" err="1">
                <a:latin typeface="+mj-lt"/>
              </a:rPr>
              <a:t>Objectives</a:t>
            </a:r>
            <a:endParaRPr lang="pt-BR" sz="3600" b="1" dirty="0">
              <a:latin typeface="+mj-lt"/>
            </a:endParaRPr>
          </a:p>
          <a:p>
            <a:pPr marL="0" indent="0">
              <a:buClr>
                <a:srgbClr val="0053A0"/>
              </a:buClr>
              <a:buNone/>
            </a:pPr>
            <a:r>
              <a:rPr lang="pt-BR" sz="3600" b="1" dirty="0" err="1">
                <a:latin typeface="+mj-lt"/>
              </a:rPr>
              <a:t>Methods</a:t>
            </a:r>
            <a:endParaRPr lang="pt-BR" sz="3600" b="1" dirty="0">
              <a:latin typeface="+mj-lt"/>
            </a:endParaRPr>
          </a:p>
          <a:p>
            <a:pPr marL="0" indent="0">
              <a:buClr>
                <a:srgbClr val="0053A0"/>
              </a:buClr>
              <a:buNone/>
            </a:pPr>
            <a:r>
              <a:rPr lang="pt-BR" sz="3600" b="1" dirty="0" err="1">
                <a:latin typeface="+mj-lt"/>
              </a:rPr>
              <a:t>Results</a:t>
            </a:r>
            <a:r>
              <a:rPr lang="pt-BR" sz="3600" b="1" dirty="0">
                <a:latin typeface="+mj-lt"/>
              </a:rPr>
              <a:t> </a:t>
            </a:r>
          </a:p>
          <a:p>
            <a:pPr marL="0" indent="0">
              <a:buClr>
                <a:srgbClr val="0053A0"/>
              </a:buClr>
              <a:buNone/>
            </a:pPr>
            <a:r>
              <a:rPr lang="pt-BR" sz="3600" b="1" dirty="0" err="1">
                <a:latin typeface="+mj-lt"/>
              </a:rPr>
              <a:t>Conclusions</a:t>
            </a:r>
            <a:endParaRPr lang="pt-BR" sz="3600" b="1" dirty="0">
              <a:latin typeface="+mj-lt"/>
            </a:endParaRPr>
          </a:p>
        </p:txBody>
      </p:sp>
    </p:spTree>
    <p:extLst>
      <p:ext uri="{BB962C8B-B14F-4D97-AF65-F5344CB8AC3E}">
        <p14:creationId xmlns:p14="http://schemas.microsoft.com/office/powerpoint/2010/main" val="426866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per No. Paper Title">
            <a:extLst>
              <a:ext uri="{FF2B5EF4-FFF2-40B4-BE49-F238E27FC236}">
                <a16:creationId xmlns:a16="http://schemas.microsoft.com/office/drawing/2014/main" id="{F6B08088-66AB-3023-D29F-14DEB6F08C45}"/>
              </a:ext>
            </a:extLst>
          </p:cNvPr>
          <p:cNvSpPr txBox="1"/>
          <p:nvPr/>
        </p:nvSpPr>
        <p:spPr>
          <a:xfrm>
            <a:off x="564292" y="2739886"/>
            <a:ext cx="8585167" cy="2369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spcAft>
                <a:spcPts val="600"/>
              </a:spcAft>
              <a:defRPr sz="2800" b="1">
                <a:latin typeface="+mj-lt"/>
                <a:ea typeface="+mj-ea"/>
                <a:cs typeface="+mj-cs"/>
                <a:sym typeface="Helvetica"/>
              </a:defRPr>
            </a:pPr>
            <a:r>
              <a:rPr lang="en-US" sz="1600" dirty="0">
                <a:solidFill>
                  <a:srgbClr val="01305C"/>
                </a:solidFill>
                <a:latin typeface="+mj-lt"/>
              </a:rPr>
              <a:t>The problems of characterization and prediction of the behavior of the Pre-Salt carbonate reservoirs are still relatively new – in particular those related to water production. </a:t>
            </a:r>
          </a:p>
          <a:p>
            <a:pPr>
              <a:spcAft>
                <a:spcPts val="600"/>
              </a:spcAft>
              <a:defRPr sz="2800" b="1">
                <a:latin typeface="+mj-lt"/>
                <a:ea typeface="+mj-ea"/>
                <a:cs typeface="+mj-cs"/>
                <a:sym typeface="Helvetica"/>
              </a:defRPr>
            </a:pPr>
            <a:endParaRPr lang="en-US" sz="1600" dirty="0">
              <a:solidFill>
                <a:srgbClr val="01305C"/>
              </a:solidFill>
              <a:latin typeface="+mj-lt"/>
            </a:endParaRPr>
          </a:p>
          <a:p>
            <a:pPr>
              <a:spcAft>
                <a:spcPts val="600"/>
              </a:spcAft>
              <a:defRPr sz="2800" b="1">
                <a:latin typeface="+mj-lt"/>
                <a:ea typeface="+mj-ea"/>
                <a:cs typeface="+mj-cs"/>
                <a:sym typeface="Helvetica"/>
              </a:defRPr>
            </a:pPr>
            <a:r>
              <a:rPr lang="en-US" sz="1600" dirty="0">
                <a:solidFill>
                  <a:srgbClr val="01305C"/>
                </a:solidFill>
                <a:latin typeface="+mj-lt"/>
              </a:rPr>
              <a:t>One of the most complex phenomena we deal with is the reactivity that occurs in porous media, the result of complex interactions between rock and fluids, considering their diverse compositions and characteristics throughout the reservoir and the mixture with injection water.</a:t>
            </a:r>
          </a:p>
          <a:p>
            <a:pPr>
              <a:spcAft>
                <a:spcPts val="600"/>
              </a:spcAft>
              <a:defRPr sz="2800" b="1">
                <a:latin typeface="+mj-lt"/>
                <a:ea typeface="+mj-ea"/>
                <a:cs typeface="+mj-cs"/>
                <a:sym typeface="Helvetica"/>
              </a:defRPr>
            </a:pPr>
            <a:endParaRPr lang="en-US" sz="1600" dirty="0">
              <a:solidFill>
                <a:srgbClr val="01305C"/>
              </a:solidFill>
              <a:latin typeface="+mj-lt"/>
            </a:endParaRPr>
          </a:p>
          <a:p>
            <a:pPr>
              <a:spcAft>
                <a:spcPts val="600"/>
              </a:spcAft>
              <a:defRPr sz="2800" b="1">
                <a:latin typeface="+mj-lt"/>
                <a:ea typeface="+mj-ea"/>
                <a:cs typeface="+mj-cs"/>
                <a:sym typeface="Helvetica"/>
              </a:defRPr>
            </a:pPr>
            <a:r>
              <a:rPr lang="en-US" sz="1600" dirty="0">
                <a:solidFill>
                  <a:srgbClr val="01305C"/>
                </a:solidFill>
                <a:latin typeface="+mj-lt"/>
              </a:rPr>
              <a:t>Some of those interactions can lead to problems like the deposition of scale.</a:t>
            </a:r>
          </a:p>
        </p:txBody>
      </p:sp>
      <p:sp>
        <p:nvSpPr>
          <p:cNvPr id="8" name="Paper # • Paper Title • Presenter Name">
            <a:extLst>
              <a:ext uri="{FF2B5EF4-FFF2-40B4-BE49-F238E27FC236}">
                <a16:creationId xmlns:a16="http://schemas.microsoft.com/office/drawing/2014/main" id="{AAF36001-D52A-6D45-48C5-EBEB4A0CC74E}"/>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2" name="Paper No. Paper Title">
            <a:extLst>
              <a:ext uri="{FF2B5EF4-FFF2-40B4-BE49-F238E27FC236}">
                <a16:creationId xmlns:a16="http://schemas.microsoft.com/office/drawing/2014/main" id="{AA7766AE-85A8-7953-F91F-C6FD07B9CFB0}"/>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Introduction</a:t>
            </a:r>
          </a:p>
        </p:txBody>
      </p:sp>
      <p:cxnSp>
        <p:nvCxnSpPr>
          <p:cNvPr id="3" name="Straight Connector 5">
            <a:extLst>
              <a:ext uri="{FF2B5EF4-FFF2-40B4-BE49-F238E27FC236}">
                <a16:creationId xmlns:a16="http://schemas.microsoft.com/office/drawing/2014/main" id="{A75D1AA3-839B-C971-C69C-6DCBB8A5AF0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2518345B-173B-5F64-255E-28CFBB500C38}"/>
              </a:ext>
            </a:extLst>
          </p:cNvPr>
          <p:cNvPicPr>
            <a:picLocks noChangeAspect="1"/>
          </p:cNvPicPr>
          <p:nvPr/>
        </p:nvPicPr>
        <p:blipFill>
          <a:blip r:embed="rId3"/>
          <a:stretch>
            <a:fillRect/>
          </a:stretch>
        </p:blipFill>
        <p:spPr>
          <a:xfrm flipH="1">
            <a:off x="9507805" y="2833572"/>
            <a:ext cx="2173449" cy="2182505"/>
          </a:xfrm>
          <a:prstGeom prst="rect">
            <a:avLst/>
          </a:prstGeom>
        </p:spPr>
      </p:pic>
    </p:spTree>
    <p:extLst>
      <p:ext uri="{BB962C8B-B14F-4D97-AF65-F5344CB8AC3E}">
        <p14:creationId xmlns:p14="http://schemas.microsoft.com/office/powerpoint/2010/main" val="354044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168EF751-8521-5EB5-CF8D-D8BF060EA4DE}"/>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C9B0CB4D-2ABE-88E9-8EF4-B292EA09C2FD}"/>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Recommendations</a:t>
            </a:r>
          </a:p>
        </p:txBody>
      </p:sp>
      <p:cxnSp>
        <p:nvCxnSpPr>
          <p:cNvPr id="11" name="Straight Connector 5">
            <a:extLst>
              <a:ext uri="{FF2B5EF4-FFF2-40B4-BE49-F238E27FC236}">
                <a16:creationId xmlns:a16="http://schemas.microsoft.com/office/drawing/2014/main" id="{54F47F79-3994-D09C-FF0F-E703FF412B63}"/>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EC3FF2DC-27BD-E227-1353-D56F62719672}"/>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041879" y="2414807"/>
            <a:ext cx="2284756" cy="1578271"/>
          </a:xfrm>
          <a:prstGeom prst="rect">
            <a:avLst/>
          </a:prstGeom>
        </p:spPr>
      </p:pic>
      <p:pic>
        <p:nvPicPr>
          <p:cNvPr id="13" name="Imagem 12">
            <a:extLst>
              <a:ext uri="{FF2B5EF4-FFF2-40B4-BE49-F238E27FC236}">
                <a16:creationId xmlns:a16="http://schemas.microsoft.com/office/drawing/2014/main" id="{E6D3C51D-0627-7F39-FE61-AB2146C28BFB}"/>
              </a:ext>
            </a:extLst>
          </p:cNvPr>
          <p:cNvPicPr>
            <a:picLocks noChangeAspect="1"/>
          </p:cNvPicPr>
          <p:nvPr/>
        </p:nvPicPr>
        <p:blipFill>
          <a:blip r:embed="rId4"/>
          <a:stretch>
            <a:fillRect/>
          </a:stretch>
        </p:blipFill>
        <p:spPr>
          <a:xfrm>
            <a:off x="4838605" y="2368578"/>
            <a:ext cx="2514789" cy="1678764"/>
          </a:xfrm>
          <a:prstGeom prst="rect">
            <a:avLst/>
          </a:prstGeom>
        </p:spPr>
      </p:pic>
      <p:sp>
        <p:nvSpPr>
          <p:cNvPr id="14" name="Retângulo 13">
            <a:extLst>
              <a:ext uri="{FF2B5EF4-FFF2-40B4-BE49-F238E27FC236}">
                <a16:creationId xmlns:a16="http://schemas.microsoft.com/office/drawing/2014/main" id="{6876F988-4370-0498-B7C7-A2A6189F8D1C}"/>
              </a:ext>
            </a:extLst>
          </p:cNvPr>
          <p:cNvSpPr/>
          <p:nvPr/>
        </p:nvSpPr>
        <p:spPr>
          <a:xfrm>
            <a:off x="517245" y="4175113"/>
            <a:ext cx="3326969" cy="1445267"/>
          </a:xfrm>
          <a:prstGeom prst="rect">
            <a:avLst/>
          </a:prstGeom>
        </p:spPr>
        <p:txBody>
          <a:bodyPr wrap="square">
            <a:spAutoFit/>
          </a:bodyPr>
          <a:lstStyle/>
          <a:p>
            <a:pPr algn="ctr" defTabSz="363538">
              <a:lnSpc>
                <a:spcPct val="120000"/>
              </a:lnSpc>
              <a:spcAft>
                <a:spcPts val="1200"/>
              </a:spcAft>
            </a:pPr>
            <a:r>
              <a:rPr lang="en-US" b="1" dirty="0">
                <a:solidFill>
                  <a:srgbClr val="01305C"/>
                </a:solidFill>
              </a:rPr>
              <a:t>Ensure operability</a:t>
            </a:r>
          </a:p>
          <a:p>
            <a:pPr algn="ctr" defTabSz="363538">
              <a:lnSpc>
                <a:spcPct val="120000"/>
              </a:lnSpc>
              <a:spcAft>
                <a:spcPts val="600"/>
              </a:spcAft>
            </a:pPr>
            <a:r>
              <a:rPr lang="en-US" sz="1600" dirty="0">
                <a:solidFill>
                  <a:srgbClr val="01305C"/>
                </a:solidFill>
              </a:rPr>
              <a:t> of chemical injection, enabling the application of scale inhibitors in the correct frequency</a:t>
            </a:r>
          </a:p>
        </p:txBody>
      </p:sp>
      <p:sp>
        <p:nvSpPr>
          <p:cNvPr id="15" name="Retângulo 14">
            <a:extLst>
              <a:ext uri="{FF2B5EF4-FFF2-40B4-BE49-F238E27FC236}">
                <a16:creationId xmlns:a16="http://schemas.microsoft.com/office/drawing/2014/main" id="{F3B0A142-EF09-253C-0FDE-22DFBAC100B7}"/>
              </a:ext>
            </a:extLst>
          </p:cNvPr>
          <p:cNvSpPr/>
          <p:nvPr/>
        </p:nvSpPr>
        <p:spPr>
          <a:xfrm>
            <a:off x="4102977" y="4175113"/>
            <a:ext cx="3844494" cy="1445267"/>
          </a:xfrm>
          <a:prstGeom prst="rect">
            <a:avLst/>
          </a:prstGeom>
        </p:spPr>
        <p:txBody>
          <a:bodyPr wrap="square">
            <a:spAutoFit/>
          </a:bodyPr>
          <a:lstStyle/>
          <a:p>
            <a:pPr algn="ctr" defTabSz="363538">
              <a:lnSpc>
                <a:spcPct val="120000"/>
              </a:lnSpc>
              <a:spcAft>
                <a:spcPts val="1200"/>
              </a:spcAft>
            </a:pPr>
            <a:r>
              <a:rPr lang="en-US" b="1" dirty="0">
                <a:solidFill>
                  <a:schemeClr val="accent1">
                    <a:lumMod val="50000"/>
                  </a:schemeClr>
                </a:solidFill>
              </a:rPr>
              <a:t>Sampling and lab analysis</a:t>
            </a:r>
          </a:p>
          <a:p>
            <a:pPr algn="ctr" defTabSz="363538">
              <a:lnSpc>
                <a:spcPct val="120000"/>
              </a:lnSpc>
              <a:spcAft>
                <a:spcPts val="600"/>
              </a:spcAft>
            </a:pPr>
            <a:r>
              <a:rPr lang="en-US" sz="1600" dirty="0">
                <a:solidFill>
                  <a:schemeClr val="accent1">
                    <a:lumMod val="50000"/>
                  </a:schemeClr>
                </a:solidFill>
              </a:rPr>
              <a:t>to monitor production water composition and the presence of solids, and to better characterize formation water</a:t>
            </a:r>
          </a:p>
        </p:txBody>
      </p:sp>
      <p:sp>
        <p:nvSpPr>
          <p:cNvPr id="16" name="Retângulo 15">
            <a:extLst>
              <a:ext uri="{FF2B5EF4-FFF2-40B4-BE49-F238E27FC236}">
                <a16:creationId xmlns:a16="http://schemas.microsoft.com/office/drawing/2014/main" id="{F8C3F75F-EC7A-6F2A-A93B-BB9C4D125519}"/>
              </a:ext>
            </a:extLst>
          </p:cNvPr>
          <p:cNvSpPr/>
          <p:nvPr/>
        </p:nvSpPr>
        <p:spPr>
          <a:xfrm>
            <a:off x="8347786" y="4175113"/>
            <a:ext cx="3326969" cy="1149802"/>
          </a:xfrm>
          <a:prstGeom prst="rect">
            <a:avLst/>
          </a:prstGeom>
        </p:spPr>
        <p:txBody>
          <a:bodyPr wrap="square">
            <a:spAutoFit/>
          </a:bodyPr>
          <a:lstStyle/>
          <a:p>
            <a:pPr algn="ctr" defTabSz="363538">
              <a:lnSpc>
                <a:spcPct val="120000"/>
              </a:lnSpc>
              <a:spcAft>
                <a:spcPts val="1200"/>
              </a:spcAft>
            </a:pPr>
            <a:r>
              <a:rPr lang="en-US" b="1" dirty="0">
                <a:solidFill>
                  <a:schemeClr val="accent1">
                    <a:lumMod val="50000"/>
                  </a:schemeClr>
                </a:solidFill>
              </a:rPr>
              <a:t>Injection Management</a:t>
            </a:r>
          </a:p>
          <a:p>
            <a:pPr algn="ctr" defTabSz="363538">
              <a:lnSpc>
                <a:spcPct val="120000"/>
              </a:lnSpc>
              <a:spcAft>
                <a:spcPts val="1200"/>
              </a:spcAft>
            </a:pPr>
            <a:r>
              <a:rPr lang="en-US" sz="1600" dirty="0">
                <a:solidFill>
                  <a:schemeClr val="accent1">
                    <a:lumMod val="50000"/>
                  </a:schemeClr>
                </a:solidFill>
              </a:rPr>
              <a:t>including daily rates and periodicity of WAG cycles for the influent wells</a:t>
            </a:r>
          </a:p>
        </p:txBody>
      </p:sp>
      <p:sp>
        <p:nvSpPr>
          <p:cNvPr id="17" name="CaixaDeTexto 16">
            <a:extLst>
              <a:ext uri="{FF2B5EF4-FFF2-40B4-BE49-F238E27FC236}">
                <a16:creationId xmlns:a16="http://schemas.microsoft.com/office/drawing/2014/main" id="{7A53BA0A-BC84-E83D-A6CE-2B9EFA44C1E9}"/>
              </a:ext>
            </a:extLst>
          </p:cNvPr>
          <p:cNvSpPr txBox="1"/>
          <p:nvPr/>
        </p:nvSpPr>
        <p:spPr>
          <a:xfrm>
            <a:off x="6435013" y="3849669"/>
            <a:ext cx="1101012" cy="215444"/>
          </a:xfrm>
          <a:prstGeom prst="rect">
            <a:avLst/>
          </a:prstGeom>
          <a:noFill/>
        </p:spPr>
        <p:txBody>
          <a:bodyPr wrap="square" rtlCol="0">
            <a:spAutoFit/>
          </a:bodyPr>
          <a:lstStyle/>
          <a:p>
            <a:r>
              <a:rPr lang="pt-BR" sz="800" dirty="0" err="1">
                <a:solidFill>
                  <a:schemeClr val="bg1">
                    <a:lumMod val="65000"/>
                  </a:schemeClr>
                </a:solidFill>
              </a:rPr>
              <a:t>Source</a:t>
            </a:r>
            <a:r>
              <a:rPr lang="pt-BR" sz="800" dirty="0">
                <a:solidFill>
                  <a:schemeClr val="bg1">
                    <a:lumMod val="65000"/>
                  </a:schemeClr>
                </a:solidFill>
              </a:rPr>
              <a:t>: pexels.com</a:t>
            </a:r>
          </a:p>
        </p:txBody>
      </p:sp>
      <p:sp>
        <p:nvSpPr>
          <p:cNvPr id="18" name="CaixaDeTexto 17">
            <a:extLst>
              <a:ext uri="{FF2B5EF4-FFF2-40B4-BE49-F238E27FC236}">
                <a16:creationId xmlns:a16="http://schemas.microsoft.com/office/drawing/2014/main" id="{77F58F37-445E-80BB-0525-C74D0C952CF2}"/>
              </a:ext>
            </a:extLst>
          </p:cNvPr>
          <p:cNvSpPr txBox="1"/>
          <p:nvPr/>
        </p:nvSpPr>
        <p:spPr>
          <a:xfrm>
            <a:off x="908185" y="3831898"/>
            <a:ext cx="1538924" cy="215444"/>
          </a:xfrm>
          <a:prstGeom prst="rect">
            <a:avLst/>
          </a:prstGeom>
          <a:noFill/>
        </p:spPr>
        <p:txBody>
          <a:bodyPr wrap="square" rtlCol="0">
            <a:spAutoFit/>
          </a:bodyPr>
          <a:lstStyle/>
          <a:p>
            <a:r>
              <a:rPr lang="pt-BR" sz="800" dirty="0" err="1">
                <a:solidFill>
                  <a:schemeClr val="bg1">
                    <a:lumMod val="65000"/>
                  </a:schemeClr>
                </a:solidFill>
              </a:rPr>
              <a:t>Source</a:t>
            </a:r>
            <a:r>
              <a:rPr lang="pt-BR" sz="800" dirty="0">
                <a:solidFill>
                  <a:schemeClr val="bg1">
                    <a:lumMod val="65000"/>
                  </a:schemeClr>
                </a:solidFill>
              </a:rPr>
              <a:t>: praxiscompletion.com</a:t>
            </a:r>
          </a:p>
        </p:txBody>
      </p:sp>
      <p:pic>
        <p:nvPicPr>
          <p:cNvPr id="19" name="Imagem 18">
            <a:extLst>
              <a:ext uri="{FF2B5EF4-FFF2-40B4-BE49-F238E27FC236}">
                <a16:creationId xmlns:a16="http://schemas.microsoft.com/office/drawing/2014/main" id="{961778A0-C6B3-C63B-51E7-5920A4DC18CE}"/>
              </a:ext>
            </a:extLst>
          </p:cNvPr>
          <p:cNvPicPr>
            <a:picLocks noChangeAspect="1"/>
          </p:cNvPicPr>
          <p:nvPr/>
        </p:nvPicPr>
        <p:blipFill rotWithShape="1">
          <a:blip r:embed="rId5"/>
          <a:srcRect t="4741" r="47459" b="7908"/>
          <a:stretch/>
        </p:blipFill>
        <p:spPr>
          <a:xfrm>
            <a:off x="9139257" y="2421092"/>
            <a:ext cx="2010864" cy="1656019"/>
          </a:xfrm>
          <a:prstGeom prst="rect">
            <a:avLst/>
          </a:prstGeom>
        </p:spPr>
      </p:pic>
      <p:sp>
        <p:nvSpPr>
          <p:cNvPr id="20" name="CaixaDeTexto 19">
            <a:extLst>
              <a:ext uri="{FF2B5EF4-FFF2-40B4-BE49-F238E27FC236}">
                <a16:creationId xmlns:a16="http://schemas.microsoft.com/office/drawing/2014/main" id="{E2FAF286-D17F-1699-F6A8-4D6E0B20CC38}"/>
              </a:ext>
            </a:extLst>
          </p:cNvPr>
          <p:cNvSpPr txBox="1"/>
          <p:nvPr/>
        </p:nvSpPr>
        <p:spPr>
          <a:xfrm>
            <a:off x="9092602" y="3974417"/>
            <a:ext cx="2005210" cy="215444"/>
          </a:xfrm>
          <a:prstGeom prst="rect">
            <a:avLst/>
          </a:prstGeom>
          <a:noFill/>
        </p:spPr>
        <p:txBody>
          <a:bodyPr wrap="square" rtlCol="0">
            <a:spAutoFit/>
          </a:bodyPr>
          <a:lstStyle/>
          <a:p>
            <a:r>
              <a:rPr lang="pt-BR" sz="800" dirty="0" err="1">
                <a:solidFill>
                  <a:schemeClr val="bg1">
                    <a:lumMod val="65000"/>
                  </a:schemeClr>
                </a:solidFill>
              </a:rPr>
              <a:t>Source</a:t>
            </a:r>
            <a:r>
              <a:rPr lang="pt-BR" sz="800" dirty="0">
                <a:solidFill>
                  <a:schemeClr val="bg1">
                    <a:lumMod val="65000"/>
                  </a:schemeClr>
                </a:solidFill>
              </a:rPr>
              <a:t>: DOI:10.3384/ECP17142735</a:t>
            </a:r>
          </a:p>
        </p:txBody>
      </p:sp>
    </p:spTree>
    <p:extLst>
      <p:ext uri="{BB962C8B-B14F-4D97-AF65-F5344CB8AC3E}">
        <p14:creationId xmlns:p14="http://schemas.microsoft.com/office/powerpoint/2010/main" val="3774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aper # • Paper Title • Presenter Name">
            <a:extLst>
              <a:ext uri="{FF2B5EF4-FFF2-40B4-BE49-F238E27FC236}">
                <a16:creationId xmlns:a16="http://schemas.microsoft.com/office/drawing/2014/main" id="{505A4033-4EDF-6408-E9F6-C0776D24D019}"/>
              </a:ext>
            </a:extLst>
          </p:cNvPr>
          <p:cNvSpPr txBox="1"/>
          <p:nvPr/>
        </p:nvSpPr>
        <p:spPr>
          <a:xfrm>
            <a:off x="0" y="6126377"/>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EF6558EA-817B-7963-2C9A-5C7A24746DA0}"/>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Conclusions</a:t>
            </a:r>
          </a:p>
        </p:txBody>
      </p:sp>
      <p:cxnSp>
        <p:nvCxnSpPr>
          <p:cNvPr id="9" name="Straight Connector 5">
            <a:extLst>
              <a:ext uri="{FF2B5EF4-FFF2-40B4-BE49-F238E27FC236}">
                <a16:creationId xmlns:a16="http://schemas.microsoft.com/office/drawing/2014/main" id="{8FDD7363-1597-1DA7-8C13-341CED7FE0BB}"/>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F8C56F02-0608-5A4A-BF1A-C1540A5C9033}"/>
              </a:ext>
            </a:extLst>
          </p:cNvPr>
          <p:cNvSpPr/>
          <p:nvPr/>
        </p:nvSpPr>
        <p:spPr>
          <a:xfrm>
            <a:off x="564292" y="2553408"/>
            <a:ext cx="10397226" cy="2800767"/>
          </a:xfrm>
          <a:prstGeom prst="rect">
            <a:avLst/>
          </a:prstGeom>
        </p:spPr>
        <p:txBody>
          <a:bodyPr wrap="square">
            <a:spAutoFit/>
          </a:bodyPr>
          <a:lstStyle/>
          <a:p>
            <a:pPr algn="just">
              <a:spcAft>
                <a:spcPts val="1200"/>
              </a:spcAft>
            </a:pPr>
            <a:r>
              <a:rPr lang="en-US" sz="1700" b="1" dirty="0">
                <a:solidFill>
                  <a:schemeClr val="accent1">
                    <a:lumMod val="50000"/>
                  </a:schemeClr>
                </a:solidFill>
                <a:latin typeface="+mj-lt"/>
              </a:rPr>
              <a:t>As the water cut increases in the pre-salt production, as do the mixture of formation and injected waters, we will require more rigor in monitoring, with greater demand for laboratory analysis and simulations.</a:t>
            </a:r>
          </a:p>
          <a:p>
            <a:pPr algn="just">
              <a:spcAft>
                <a:spcPts val="1200"/>
              </a:spcAft>
            </a:pPr>
            <a:endParaRPr lang="en-US" sz="1700" b="1" dirty="0">
              <a:solidFill>
                <a:schemeClr val="accent1">
                  <a:lumMod val="50000"/>
                </a:schemeClr>
              </a:solidFill>
              <a:latin typeface="+mj-lt"/>
            </a:endParaRPr>
          </a:p>
          <a:p>
            <a:pPr algn="just">
              <a:spcAft>
                <a:spcPts val="1200"/>
              </a:spcAft>
            </a:pPr>
            <a:r>
              <a:rPr lang="en-US" sz="1700" b="1" dirty="0">
                <a:solidFill>
                  <a:schemeClr val="accent1">
                    <a:lumMod val="50000"/>
                  </a:schemeClr>
                </a:solidFill>
                <a:latin typeface="+mj-lt"/>
              </a:rPr>
              <a:t>To prevent problems that could lead to production loss we’ll be required to ensure subsea Chemical injection and, eventually, perform workovers, what can incur in relevant operational costs.</a:t>
            </a:r>
          </a:p>
          <a:p>
            <a:pPr algn="just">
              <a:spcAft>
                <a:spcPts val="1200"/>
              </a:spcAft>
            </a:pPr>
            <a:endParaRPr lang="en-US" sz="1700" b="1" dirty="0">
              <a:solidFill>
                <a:schemeClr val="accent1">
                  <a:lumMod val="50000"/>
                </a:schemeClr>
              </a:solidFill>
              <a:latin typeface="+mj-lt"/>
            </a:endParaRPr>
          </a:p>
          <a:p>
            <a:pPr algn="just">
              <a:spcAft>
                <a:spcPts val="1200"/>
              </a:spcAft>
            </a:pPr>
            <a:r>
              <a:rPr lang="en-US" sz="1700" b="1" dirty="0">
                <a:solidFill>
                  <a:schemeClr val="accent1">
                    <a:lumMod val="50000"/>
                  </a:schemeClr>
                </a:solidFill>
                <a:latin typeface="+mj-lt"/>
              </a:rPr>
              <a:t>The method we presented can be a simple and fast way to group wells with similar characteristics and the knowledge extraction can be useful to drive our efforts and resources.</a:t>
            </a:r>
          </a:p>
        </p:txBody>
      </p:sp>
    </p:spTree>
    <p:extLst>
      <p:ext uri="{BB962C8B-B14F-4D97-AF65-F5344CB8AC3E}">
        <p14:creationId xmlns:p14="http://schemas.microsoft.com/office/powerpoint/2010/main" val="375099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1236B583-73CD-E674-B13C-967777D2C481}"/>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04B2D477-4DB9-6A1C-5095-E2AF59D28177}"/>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Acknowledgements</a:t>
            </a:r>
          </a:p>
        </p:txBody>
      </p:sp>
      <p:cxnSp>
        <p:nvCxnSpPr>
          <p:cNvPr id="4" name="Straight Connector 5">
            <a:extLst>
              <a:ext uri="{FF2B5EF4-FFF2-40B4-BE49-F238E27FC236}">
                <a16:creationId xmlns:a16="http://schemas.microsoft.com/office/drawing/2014/main" id="{7C3F1447-4811-5F19-57DF-58CFF544CAD5}"/>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E967E38-9ED5-ADA9-0910-E34F9F15396D}"/>
              </a:ext>
            </a:extLst>
          </p:cNvPr>
          <p:cNvSpPr txBox="1"/>
          <p:nvPr/>
        </p:nvSpPr>
        <p:spPr>
          <a:xfrm>
            <a:off x="564292" y="2563154"/>
            <a:ext cx="11116961" cy="1138773"/>
          </a:xfrm>
          <a:prstGeom prst="rect">
            <a:avLst/>
          </a:prstGeom>
          <a:noFill/>
        </p:spPr>
        <p:txBody>
          <a:bodyPr wrap="square">
            <a:spAutoFit/>
          </a:bodyPr>
          <a:lstStyle/>
          <a:p>
            <a:pPr algn="just">
              <a:spcAft>
                <a:spcPts val="1200"/>
              </a:spcAft>
            </a:pPr>
            <a:r>
              <a:rPr lang="en-US" sz="1600" b="1" dirty="0">
                <a:solidFill>
                  <a:srgbClr val="01305C"/>
                </a:solidFill>
                <a:latin typeface="+mj-lt"/>
                <a:ea typeface="+mj-ea"/>
                <a:cs typeface="+mj-cs"/>
              </a:rPr>
              <a:t>The authors would like to acknowledge the contributions of Luciano Endres, Roni Dalla Costa, Tetsuo Miyakawa, and Daniel Batello. </a:t>
            </a:r>
          </a:p>
          <a:p>
            <a:pPr algn="just">
              <a:spcAft>
                <a:spcPts val="1200"/>
              </a:spcAft>
            </a:pPr>
            <a:r>
              <a:rPr lang="en-US" sz="1600" b="1" dirty="0">
                <a:solidFill>
                  <a:srgbClr val="01305C"/>
                </a:solidFill>
                <a:latin typeface="+mj-lt"/>
                <a:ea typeface="+mj-ea"/>
                <a:cs typeface="+mj-cs"/>
              </a:rPr>
              <a:t>We thank the Laboratory of Reservoir Simulation and Management (LASG), the University of São Paulo (USP) and Texas A&amp;M University. </a:t>
            </a:r>
          </a:p>
          <a:p>
            <a:pPr algn="just">
              <a:spcAft>
                <a:spcPts val="1200"/>
              </a:spcAft>
            </a:pPr>
            <a:r>
              <a:rPr lang="en-US" sz="1600" b="1" dirty="0">
                <a:solidFill>
                  <a:srgbClr val="01305C"/>
                </a:solidFill>
                <a:latin typeface="+mj-lt"/>
                <a:ea typeface="+mj-ea"/>
                <a:cs typeface="+mj-cs"/>
              </a:rPr>
              <a:t>We also would like to thank Petrobras for the permission to use proprietary data in this paper.</a:t>
            </a:r>
            <a:endParaRPr lang="pt-BR" sz="1600" b="1" dirty="0">
              <a:solidFill>
                <a:srgbClr val="01305C"/>
              </a:solidFill>
              <a:latin typeface="+mj-lt"/>
              <a:ea typeface="+mj-ea"/>
              <a:cs typeface="+mj-cs"/>
            </a:endParaRPr>
          </a:p>
        </p:txBody>
      </p:sp>
    </p:spTree>
    <p:extLst>
      <p:ext uri="{BB962C8B-B14F-4D97-AF65-F5344CB8AC3E}">
        <p14:creationId xmlns:p14="http://schemas.microsoft.com/office/powerpoint/2010/main" val="36544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4" name="Paper No. Paper Title">
            <a:extLst>
              <a:ext uri="{FF2B5EF4-FFF2-40B4-BE49-F238E27FC236}">
                <a16:creationId xmlns:a16="http://schemas.microsoft.com/office/drawing/2014/main" id="{27DD490B-B202-3DB6-62AC-0838847EE800}"/>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References</a:t>
            </a:r>
          </a:p>
        </p:txBody>
      </p:sp>
      <p:cxnSp>
        <p:nvCxnSpPr>
          <p:cNvPr id="6" name="Straight Connector 5">
            <a:extLst>
              <a:ext uri="{FF2B5EF4-FFF2-40B4-BE49-F238E27FC236}">
                <a16:creationId xmlns:a16="http://schemas.microsoft.com/office/drawing/2014/main" id="{A683C2B3-7459-4A6B-E9E9-50D59F909CC1}"/>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FAECD309-86B1-FBFF-E6AA-818E85262398}"/>
              </a:ext>
            </a:extLst>
          </p:cNvPr>
          <p:cNvSpPr/>
          <p:nvPr/>
        </p:nvSpPr>
        <p:spPr>
          <a:xfrm>
            <a:off x="262513" y="2001108"/>
            <a:ext cx="10954731" cy="3743332"/>
          </a:xfrm>
          <a:prstGeom prst="rect">
            <a:avLst/>
          </a:prstGeom>
        </p:spPr>
        <p:txBody>
          <a:bodyPr wrap="square">
            <a:spAutoFit/>
          </a:bodyPr>
          <a:lstStyle/>
          <a:p>
            <a:pPr marL="228600" algn="just">
              <a:lnSpc>
                <a:spcPct val="107000"/>
              </a:lnSpc>
              <a:spcAft>
                <a:spcPts val="1000"/>
              </a:spcAft>
              <a:tabLst>
                <a:tab pos="228600" algn="l"/>
              </a:tabLst>
            </a:pPr>
            <a:r>
              <a:rPr lang="en-US" sz="1200" dirty="0" err="1">
                <a:effectLst/>
                <a:latin typeface="Times New Roman" panose="02020603050405020304" pitchFamily="18" charset="0"/>
                <a:ea typeface="Calibri" panose="020F0502020204030204" pitchFamily="34" charset="0"/>
              </a:rPr>
              <a:t>Amirlatifi</a:t>
            </a:r>
            <a:r>
              <a:rPr lang="en-US" sz="1200" dirty="0">
                <a:effectLst/>
                <a:latin typeface="Times New Roman" panose="02020603050405020304" pitchFamily="18" charset="0"/>
                <a:ea typeface="Calibri" panose="020F0502020204030204" pitchFamily="34" charset="0"/>
              </a:rPr>
              <a:t>, A., Block, G., Abou-Sayed, O. et al. 2018. Well Performance in New Frontiers: Reducing Risk and Uncertainty through Large Scale Data Analytics. Presented at the Offshore Technology Conference, Houston, 30 April. OTC-28934-MS. </a:t>
            </a:r>
            <a:r>
              <a:rPr lang="en-US" sz="1200" u="sng" dirty="0">
                <a:solidFill>
                  <a:srgbClr val="0563C1"/>
                </a:solidFill>
                <a:effectLst/>
                <a:latin typeface="Times New Roman" panose="02020603050405020304" pitchFamily="18" charset="0"/>
                <a:ea typeface="Calibri" panose="020F0502020204030204" pitchFamily="34" charset="0"/>
                <a:hlinkClick r:id="rId3"/>
              </a:rPr>
              <a:t>https://doi.org/10.4043/28934-MS</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n-US" sz="1200" dirty="0" err="1">
                <a:effectLst/>
                <a:latin typeface="Times New Roman" panose="02020603050405020304" pitchFamily="18" charset="0"/>
                <a:ea typeface="Calibri" panose="020F0502020204030204" pitchFamily="34" charset="0"/>
              </a:rPr>
              <a:t>Böhner</a:t>
            </a:r>
            <a:r>
              <a:rPr lang="en-US" sz="1200" dirty="0">
                <a:effectLst/>
                <a:latin typeface="Times New Roman" panose="02020603050405020304" pitchFamily="18" charset="0"/>
                <a:ea typeface="Calibri" panose="020F0502020204030204" pitchFamily="34" charset="0"/>
              </a:rPr>
              <a:t>, J. and Bechtel, B. 2018. GIS in climatology and Meteorology. In book: Reference Module in Earth Systems and Environmental Sciences. Elsevier. </a:t>
            </a:r>
            <a:r>
              <a:rPr lang="en-US" sz="1200" u="sng" dirty="0">
                <a:solidFill>
                  <a:srgbClr val="0563C1"/>
                </a:solidFill>
                <a:effectLst/>
                <a:latin typeface="Times New Roman" panose="02020603050405020304" pitchFamily="18" charset="0"/>
                <a:ea typeface="Calibri" panose="020F0502020204030204" pitchFamily="34" charset="0"/>
                <a:hlinkClick r:id="rId4"/>
              </a:rPr>
              <a:t>http://dx.doi.org/10.1016/B978-0-12-409548-9.09633-0</a:t>
            </a:r>
            <a:r>
              <a:rPr lang="en-US" sz="1200" dirty="0">
                <a:effectLst/>
                <a:latin typeface="Times New Roman" panose="02020603050405020304" pitchFamily="18" charset="0"/>
                <a:ea typeface="Calibri" panose="020F0502020204030204" pitchFamily="34" charset="0"/>
              </a:rPr>
              <a:t>. </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n-US" sz="1200" dirty="0" err="1">
                <a:effectLst/>
                <a:latin typeface="Times New Roman" panose="02020603050405020304" pitchFamily="18" charset="0"/>
                <a:ea typeface="Calibri" panose="020F0502020204030204" pitchFamily="34" charset="0"/>
              </a:rPr>
              <a:t>Boslaugh</a:t>
            </a:r>
            <a:r>
              <a:rPr lang="en-US" sz="1200" dirty="0">
                <a:effectLst/>
                <a:latin typeface="Times New Roman" panose="02020603050405020304" pitchFamily="18" charset="0"/>
                <a:ea typeface="Calibri" panose="020F0502020204030204" pitchFamily="34" charset="0"/>
              </a:rPr>
              <a:t>, S. and Watters, P.A. 2008. </a:t>
            </a:r>
            <a:r>
              <a:rPr lang="en-US" sz="1200" i="1" dirty="0">
                <a:effectLst/>
                <a:latin typeface="Times New Roman" panose="02020603050405020304" pitchFamily="18" charset="0"/>
                <a:ea typeface="Calibri" panose="020F0502020204030204" pitchFamily="34" charset="0"/>
              </a:rPr>
              <a:t>Statistics in a Nutshell: A Desktop Quick Reference</a:t>
            </a:r>
            <a:r>
              <a:rPr lang="en-US" sz="1200" dirty="0">
                <a:effectLst/>
                <a:latin typeface="Times New Roman" panose="02020603050405020304" pitchFamily="18" charset="0"/>
                <a:ea typeface="Calibri" panose="020F0502020204030204" pitchFamily="34" charset="0"/>
              </a:rPr>
              <a:t>. </a:t>
            </a:r>
            <a:r>
              <a:rPr lang="es-ES" sz="1200" dirty="0">
                <a:effectLst/>
                <a:latin typeface="Times New Roman" panose="02020603050405020304" pitchFamily="18" charset="0"/>
                <a:ea typeface="Calibri" panose="020F0502020204030204" pitchFamily="34" charset="0"/>
              </a:rPr>
              <a:t>Sebastopol, California: O'Reilly Media. ISBN-13: 978-0596510497.</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s-ES" sz="1200" dirty="0">
                <a:effectLst/>
                <a:latin typeface="Times New Roman" panose="02020603050405020304" pitchFamily="18" charset="0"/>
                <a:ea typeface="Calibri" panose="020F0502020204030204" pitchFamily="34" charset="0"/>
              </a:rPr>
              <a:t>Chen, C., Han, X., Yang, M. et al. 2019. </a:t>
            </a:r>
            <a:r>
              <a:rPr lang="en-US" sz="1200" dirty="0">
                <a:effectLst/>
                <a:latin typeface="Times New Roman" panose="02020603050405020304" pitchFamily="18" charset="0"/>
                <a:ea typeface="Calibri" panose="020F0502020204030204" pitchFamily="34" charset="0"/>
              </a:rPr>
              <a:t>A New Artificial Intelligence Recognition Method of Dominant Channel Based on Principal Component Analysis. Presented at the SPE/IATMI Asia Pacific Oil &amp; Gas Conference and Exhibition, Bali, 29-31 October. SPE-196295-MS. </a:t>
            </a:r>
            <a:r>
              <a:rPr lang="en-US" sz="1200" u="sng" dirty="0">
                <a:solidFill>
                  <a:srgbClr val="0563C1"/>
                </a:solidFill>
                <a:effectLst/>
                <a:latin typeface="Times New Roman" panose="02020603050405020304" pitchFamily="18" charset="0"/>
                <a:ea typeface="Calibri" panose="020F0502020204030204" pitchFamily="34" charset="0"/>
                <a:hlinkClick r:id="rId5"/>
              </a:rPr>
              <a:t>https://doi.org/10.2118/196295-MS</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n-US" sz="1200" dirty="0">
                <a:effectLst/>
                <a:latin typeface="Times New Roman" panose="02020603050405020304" pitchFamily="18" charset="0"/>
                <a:ea typeface="Calibri" panose="020F0502020204030204" pitchFamily="34" charset="0"/>
              </a:rPr>
              <a:t>Chen, Z., Yu, W., Liang, J.-T. et al. 2021. Application of statistical machine learning clustering algorithms to improve EUR predictions using decline curve analysis in shale-gas reservoirs. Journal of Petroleum Science and Engineering</a:t>
            </a:r>
            <a:r>
              <a:rPr lang="en-US" sz="1200" dirty="0">
                <a:solidFill>
                  <a:srgbClr val="222222"/>
                </a:solidFill>
                <a:effectLst/>
                <a:latin typeface="Times New Roman" panose="02020603050405020304" pitchFamily="18" charset="0"/>
                <a:ea typeface="Calibri" panose="020F0502020204030204" pitchFamily="34" charset="0"/>
              </a:rPr>
              <a:t> 208 (B): </a:t>
            </a:r>
            <a:r>
              <a:rPr lang="en-US" sz="1200" dirty="0">
                <a:effectLst/>
                <a:latin typeface="Times New Roman" panose="02020603050405020304" pitchFamily="18" charset="0"/>
                <a:ea typeface="Calibri" panose="020F0502020204030204" pitchFamily="34" charset="0"/>
              </a:rPr>
              <a:t>109216</a:t>
            </a:r>
            <a:r>
              <a:rPr lang="en-US" sz="1200" dirty="0">
                <a:solidFill>
                  <a:srgbClr val="222222"/>
                </a:solidFill>
                <a:effectLst/>
                <a:latin typeface="Times New Roman" panose="02020603050405020304" pitchFamily="18" charset="0"/>
                <a:ea typeface="Calibri" panose="020F0502020204030204" pitchFamily="34" charset="0"/>
              </a:rPr>
              <a:t>. Elsevier BV. </a:t>
            </a:r>
            <a:r>
              <a:rPr lang="en-US" sz="1200" u="sng" dirty="0">
                <a:solidFill>
                  <a:srgbClr val="0563C1"/>
                </a:solidFill>
                <a:effectLst/>
                <a:latin typeface="Times New Roman" panose="02020603050405020304" pitchFamily="18" charset="0"/>
                <a:ea typeface="Calibri" panose="020F0502020204030204" pitchFamily="34" charset="0"/>
                <a:hlinkClick r:id="rId6"/>
              </a:rPr>
              <a:t>https://doi.org/10.1016/j.petrol.2021.109216</a:t>
            </a:r>
            <a:r>
              <a:rPr lang="en-US" sz="1200" dirty="0">
                <a:solidFill>
                  <a:srgbClr val="222222"/>
                </a:solidFill>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n-US" sz="1200" dirty="0" err="1">
                <a:effectLst/>
                <a:latin typeface="Times New Roman" panose="02020603050405020304" pitchFamily="18" charset="0"/>
                <a:ea typeface="Calibri" panose="020F0502020204030204" pitchFamily="34" charset="0"/>
              </a:rPr>
              <a:t>Haddadpour</a:t>
            </a:r>
            <a:r>
              <a:rPr lang="en-US" sz="1200" dirty="0">
                <a:effectLst/>
                <a:latin typeface="Times New Roman" panose="02020603050405020304" pitchFamily="18" charset="0"/>
                <a:ea typeface="Calibri" panose="020F0502020204030204" pitchFamily="34" charset="0"/>
              </a:rPr>
              <a:t>, H. and </a:t>
            </a:r>
            <a:r>
              <a:rPr lang="en-US" sz="1200" dirty="0" err="1">
                <a:effectLst/>
                <a:latin typeface="Times New Roman" panose="02020603050405020304" pitchFamily="18" charset="0"/>
                <a:ea typeface="Calibri" panose="020F0502020204030204" pitchFamily="34" charset="0"/>
              </a:rPr>
              <a:t>Niri</a:t>
            </a:r>
            <a:r>
              <a:rPr lang="en-US" sz="1200" dirty="0">
                <a:effectLst/>
                <a:latin typeface="Times New Roman" panose="02020603050405020304" pitchFamily="18" charset="0"/>
                <a:ea typeface="Calibri" panose="020F0502020204030204" pitchFamily="34" charset="0"/>
              </a:rPr>
              <a:t>, M.E. 2021. Uncertainty assessment in reservoir performance prediction using a two-stage clustering approach: Proof of concept and field application. Journal of Petroleum Science and Engineering 204: 108765. </a:t>
            </a:r>
            <a:r>
              <a:rPr lang="en-US" sz="1200" dirty="0">
                <a:solidFill>
                  <a:srgbClr val="222222"/>
                </a:solidFill>
                <a:effectLst/>
                <a:latin typeface="Times New Roman" panose="02020603050405020304" pitchFamily="18" charset="0"/>
                <a:ea typeface="Calibri" panose="020F0502020204030204" pitchFamily="34" charset="0"/>
              </a:rPr>
              <a:t>Elsevier BV. </a:t>
            </a:r>
            <a:r>
              <a:rPr lang="en-US" sz="1200" u="sng" dirty="0">
                <a:solidFill>
                  <a:srgbClr val="0563C1"/>
                </a:solidFill>
                <a:effectLst/>
                <a:latin typeface="Times New Roman" panose="02020603050405020304" pitchFamily="18" charset="0"/>
                <a:ea typeface="Calibri" panose="020F0502020204030204" pitchFamily="34" charset="0"/>
                <a:hlinkClick r:id="rId7"/>
              </a:rPr>
              <a:t>https://doi.org/10.1016/j.petrol.2021.108765</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1000"/>
              </a:spcAft>
              <a:tabLst>
                <a:tab pos="228600" algn="l"/>
              </a:tabLst>
            </a:pPr>
            <a:r>
              <a:rPr lang="en-US" sz="1200" dirty="0" err="1">
                <a:effectLst/>
                <a:latin typeface="Times New Roman" panose="02020603050405020304" pitchFamily="18" charset="0"/>
                <a:ea typeface="Calibri" panose="020F0502020204030204" pitchFamily="34" charset="0"/>
              </a:rPr>
              <a:t>Haghtalab</a:t>
            </a:r>
            <a:r>
              <a:rPr lang="en-US" sz="1200" dirty="0">
                <a:effectLst/>
                <a:latin typeface="Times New Roman" panose="02020603050405020304" pitchFamily="18" charset="0"/>
                <a:ea typeface="Calibri" panose="020F0502020204030204" pitchFamily="34" charset="0"/>
              </a:rPr>
              <a:t>, A., </a:t>
            </a:r>
            <a:r>
              <a:rPr lang="en-US" sz="1200" dirty="0" err="1">
                <a:effectLst/>
                <a:latin typeface="Times New Roman" panose="02020603050405020304" pitchFamily="18" charset="0"/>
                <a:ea typeface="Calibri" panose="020F0502020204030204" pitchFamily="34" charset="0"/>
              </a:rPr>
              <a:t>Kamali</a:t>
            </a:r>
            <a:r>
              <a:rPr lang="en-US" sz="1200" dirty="0">
                <a:effectLst/>
                <a:latin typeface="Times New Roman" panose="02020603050405020304" pitchFamily="18" charset="0"/>
                <a:ea typeface="Calibri" panose="020F0502020204030204" pitchFamily="34" charset="0"/>
              </a:rPr>
              <a:t>, M.J. and </a:t>
            </a:r>
            <a:r>
              <a:rPr lang="en-US" sz="1200" dirty="0" err="1">
                <a:effectLst/>
                <a:latin typeface="Times New Roman" panose="02020603050405020304" pitchFamily="18" charset="0"/>
                <a:ea typeface="Calibri" panose="020F0502020204030204" pitchFamily="34" charset="0"/>
              </a:rPr>
              <a:t>Shahrabadi</a:t>
            </a:r>
            <a:r>
              <a:rPr lang="en-US" sz="1200" dirty="0">
                <a:effectLst/>
                <a:latin typeface="Times New Roman" panose="02020603050405020304" pitchFamily="18" charset="0"/>
                <a:ea typeface="Calibri" panose="020F0502020204030204" pitchFamily="34" charset="0"/>
              </a:rPr>
              <a:t>, A. 2014. Prediction mineral scale formation in oil reservoirs during water injection. Fluid Phase Equilibria 373: 43-54. </a:t>
            </a:r>
            <a:r>
              <a:rPr lang="en-US" sz="1200" dirty="0">
                <a:solidFill>
                  <a:srgbClr val="222222"/>
                </a:solidFill>
                <a:effectLst/>
                <a:latin typeface="Times New Roman" panose="02020603050405020304" pitchFamily="18" charset="0"/>
                <a:ea typeface="Calibri" panose="020F0502020204030204" pitchFamily="34" charset="0"/>
              </a:rPr>
              <a:t>Elsevier BV.</a:t>
            </a:r>
            <a:r>
              <a:rPr lang="en-US" sz="1200" dirty="0">
                <a:effectLst/>
                <a:latin typeface="Times New Roman" panose="02020603050405020304" pitchFamily="18" charset="0"/>
                <a:ea typeface="Calibri" panose="020F0502020204030204" pitchFamily="34" charset="0"/>
              </a:rPr>
              <a:t> </a:t>
            </a:r>
            <a:r>
              <a:rPr lang="en-US" sz="1200" u="sng" dirty="0">
                <a:solidFill>
                  <a:srgbClr val="0563C1"/>
                </a:solidFill>
                <a:effectLst/>
                <a:latin typeface="Times New Roman" panose="02020603050405020304" pitchFamily="18" charset="0"/>
                <a:ea typeface="Calibri" panose="020F0502020204030204" pitchFamily="34" charset="0"/>
                <a:hlinkClick r:id="rId8"/>
              </a:rPr>
              <a:t>https://doi.org/10.1016/j.fluid.2014.04.001</a:t>
            </a:r>
            <a:r>
              <a:rPr lang="en-US" sz="1200" dirty="0">
                <a:effectLst/>
                <a:latin typeface="Times New Roman" panose="02020603050405020304" pitchFamily="18" charset="0"/>
                <a:ea typeface="Calibri" panose="020F0502020204030204" pitchFamily="34" charset="0"/>
              </a:rPr>
              <a:t>.</a:t>
            </a:r>
          </a:p>
          <a:p>
            <a:pPr marL="228600" algn="just">
              <a:lnSpc>
                <a:spcPct val="107000"/>
              </a:lnSpc>
              <a:spcAft>
                <a:spcPts val="800"/>
              </a:spcAft>
              <a:tabLst>
                <a:tab pos="228600" algn="l"/>
              </a:tabLst>
            </a:pPr>
            <a:r>
              <a:rPr lang="en-US" sz="1200" dirty="0" err="1">
                <a:effectLst/>
                <a:latin typeface="Times New Roman" panose="02020603050405020304" pitchFamily="18" charset="0"/>
                <a:ea typeface="Calibri" panose="020F0502020204030204" pitchFamily="34" charset="0"/>
              </a:rPr>
              <a:t>Kohonen</a:t>
            </a:r>
            <a:r>
              <a:rPr lang="en-US" sz="1200" dirty="0">
                <a:effectLst/>
                <a:latin typeface="Times New Roman" panose="02020603050405020304" pitchFamily="18" charset="0"/>
                <a:ea typeface="Calibri" panose="020F0502020204030204" pitchFamily="34" charset="0"/>
              </a:rPr>
              <a:t>, T. 2001. Self-Organizing Maps. Heidelberg, </a:t>
            </a:r>
            <a:r>
              <a:rPr lang="en-US" sz="1200" dirty="0" err="1">
                <a:effectLst/>
                <a:latin typeface="Times New Roman" panose="02020603050405020304" pitchFamily="18" charset="0"/>
                <a:ea typeface="Calibri" panose="020F0502020204030204" pitchFamily="34" charset="0"/>
              </a:rPr>
              <a:t>Gernamy</a:t>
            </a:r>
            <a:r>
              <a:rPr lang="en-US" sz="1200" dirty="0">
                <a:effectLst/>
                <a:latin typeface="Times New Roman" panose="02020603050405020304" pitchFamily="18" charset="0"/>
                <a:ea typeface="Calibri" panose="020F0502020204030204" pitchFamily="34" charset="0"/>
              </a:rPr>
              <a:t>: Springer Berlin. </a:t>
            </a:r>
            <a:r>
              <a:rPr lang="en-US" sz="1200" u="sng" dirty="0">
                <a:solidFill>
                  <a:srgbClr val="0563C1"/>
                </a:solidFill>
                <a:effectLst/>
                <a:latin typeface="Times New Roman" panose="02020603050405020304" pitchFamily="18" charset="0"/>
                <a:ea typeface="Calibri" panose="020F0502020204030204" pitchFamily="34" charset="0"/>
                <a:hlinkClick r:id="rId9"/>
              </a:rPr>
              <a:t>https://doi.org/10.1007/978-3-642-56927-2</a:t>
            </a:r>
            <a:r>
              <a:rPr lang="en-US" sz="1200" dirty="0">
                <a:effectLst/>
                <a:latin typeface="Times New Roman" panose="02020603050405020304" pitchFamily="18" charset="0"/>
                <a:ea typeface="Calibri" panose="020F0502020204030204" pitchFamily="34" charset="0"/>
              </a:rPr>
              <a:t>. </a:t>
            </a:r>
            <a:endParaRPr lang="pt-BR" sz="1200" dirty="0">
              <a:effectLst/>
              <a:latin typeface="Times New Roman" panose="02020603050405020304" pitchFamily="18" charset="0"/>
              <a:ea typeface="Calibri" panose="020F0502020204030204" pitchFamily="34" charset="0"/>
            </a:endParaRPr>
          </a:p>
        </p:txBody>
      </p:sp>
      <p:sp>
        <p:nvSpPr>
          <p:cNvPr id="11" name="Paper # • Paper Title • Presenter Name">
            <a:extLst>
              <a:ext uri="{FF2B5EF4-FFF2-40B4-BE49-F238E27FC236}">
                <a16:creationId xmlns:a16="http://schemas.microsoft.com/office/drawing/2014/main" id="{B46DD282-44FA-0184-04FD-7EA798195CE6}"/>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Tree>
    <p:extLst>
      <p:ext uri="{BB962C8B-B14F-4D97-AF65-F5344CB8AC3E}">
        <p14:creationId xmlns:p14="http://schemas.microsoft.com/office/powerpoint/2010/main" val="1990446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4" name="Paper No. Paper Title">
            <a:extLst>
              <a:ext uri="{FF2B5EF4-FFF2-40B4-BE49-F238E27FC236}">
                <a16:creationId xmlns:a16="http://schemas.microsoft.com/office/drawing/2014/main" id="{27DD490B-B202-3DB6-62AC-0838847EE800}"/>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References</a:t>
            </a:r>
          </a:p>
        </p:txBody>
      </p:sp>
      <p:cxnSp>
        <p:nvCxnSpPr>
          <p:cNvPr id="6" name="Straight Connector 5">
            <a:extLst>
              <a:ext uri="{FF2B5EF4-FFF2-40B4-BE49-F238E27FC236}">
                <a16:creationId xmlns:a16="http://schemas.microsoft.com/office/drawing/2014/main" id="{A683C2B3-7459-4A6B-E9E9-50D59F909CC1}"/>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FAECD309-86B1-FBFF-E6AA-818E85262398}"/>
              </a:ext>
            </a:extLst>
          </p:cNvPr>
          <p:cNvSpPr/>
          <p:nvPr/>
        </p:nvSpPr>
        <p:spPr>
          <a:xfrm>
            <a:off x="262513" y="2001108"/>
            <a:ext cx="10954731" cy="3761414"/>
          </a:xfrm>
          <a:prstGeom prst="rect">
            <a:avLst/>
          </a:prstGeom>
        </p:spPr>
        <p:txBody>
          <a:bodyPr wrap="square">
            <a:spAutoFit/>
          </a:bodyPr>
          <a:lstStyle/>
          <a:p>
            <a:pPr marL="228600" algn="just">
              <a:lnSpc>
                <a:spcPct val="107000"/>
              </a:lnSpc>
              <a:spcAft>
                <a:spcPts val="800"/>
              </a:spcAft>
              <a:tabLst>
                <a:tab pos="228600" algn="l"/>
              </a:tabLst>
            </a:pPr>
            <a:r>
              <a:rPr lang="pt-BR" sz="1200" dirty="0">
                <a:effectLst/>
                <a:latin typeface="Times New Roman" panose="02020603050405020304" pitchFamily="18" charset="0"/>
                <a:ea typeface="Calibri" panose="020F0502020204030204" pitchFamily="34" charset="0"/>
              </a:rPr>
              <a:t>Oliveira, G.P., Santos, M.D. </a:t>
            </a:r>
            <a:r>
              <a:rPr lang="pt-BR" sz="1200" dirty="0" err="1">
                <a:effectLst/>
                <a:latin typeface="Times New Roman" panose="02020603050405020304" pitchFamily="18" charset="0"/>
                <a:ea typeface="Calibri" panose="020F0502020204030204" pitchFamily="34" charset="0"/>
              </a:rPr>
              <a:t>and</a:t>
            </a:r>
            <a:r>
              <a:rPr lang="pt-BR" sz="1200" dirty="0">
                <a:effectLst/>
                <a:latin typeface="Times New Roman" panose="02020603050405020304" pitchFamily="18" charset="0"/>
                <a:ea typeface="Calibri" panose="020F0502020204030204" pitchFamily="34" charset="0"/>
              </a:rPr>
              <a:t> Roque, W.L. 2020. </a:t>
            </a:r>
            <a:r>
              <a:rPr lang="en-US" sz="1200" dirty="0">
                <a:effectLst/>
                <a:latin typeface="Times New Roman" panose="02020603050405020304" pitchFamily="18" charset="0"/>
                <a:ea typeface="Calibri" panose="020F0502020204030204" pitchFamily="34" charset="0"/>
              </a:rPr>
              <a:t>Constrained clustering approaches to identify hydraulic flow units in petroleum reservoirs. Journal of Petroleum Science and Engineering 186: 106732. Elsevier BV. </a:t>
            </a:r>
            <a:r>
              <a:rPr lang="en-US" sz="1200" u="sng" dirty="0">
                <a:solidFill>
                  <a:srgbClr val="0563C1"/>
                </a:solidFill>
                <a:effectLst/>
                <a:latin typeface="Times New Roman" panose="02020603050405020304" pitchFamily="18" charset="0"/>
                <a:ea typeface="Calibri" panose="020F0502020204030204" pitchFamily="34" charset="0"/>
                <a:hlinkClick r:id="rId3"/>
              </a:rPr>
              <a:t>https://doi.org/10.1016/j.petrol.2019.106732</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n-US" sz="1200" dirty="0">
                <a:effectLst/>
                <a:latin typeface="Times New Roman" panose="02020603050405020304" pitchFamily="18" charset="0"/>
                <a:ea typeface="Calibri" panose="020F0502020204030204" pitchFamily="34" charset="0"/>
              </a:rPr>
              <a:t>R Core Team. 2021. R: A language and environment for statistical computing. Vienna, Austria: R Foundation for Statistical Computing. </a:t>
            </a:r>
            <a:r>
              <a:rPr lang="en-US" sz="1200" u="sng" dirty="0">
                <a:solidFill>
                  <a:srgbClr val="0563C1"/>
                </a:solidFill>
                <a:effectLst/>
                <a:latin typeface="Times New Roman" panose="02020603050405020304" pitchFamily="18" charset="0"/>
                <a:ea typeface="Calibri" panose="020F0502020204030204" pitchFamily="34" charset="0"/>
                <a:hlinkClick r:id="rId4"/>
              </a:rPr>
              <a:t>https://www.R-project.org/</a:t>
            </a:r>
            <a:r>
              <a:rPr lang="en-US" sz="1200" dirty="0">
                <a:effectLst/>
                <a:latin typeface="Times New Roman" panose="02020603050405020304" pitchFamily="18" charset="0"/>
                <a:ea typeface="Calibri" panose="020F0502020204030204" pitchFamily="34" charset="0"/>
              </a:rPr>
              <a:t>. </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pt-BR" sz="1200" dirty="0">
                <a:effectLst/>
                <a:latin typeface="Times New Roman" panose="02020603050405020304" pitchFamily="18" charset="0"/>
                <a:ea typeface="Calibri" panose="020F0502020204030204" pitchFamily="34" charset="0"/>
              </a:rPr>
              <a:t>Ribeiro, F.A.L., Mantovani, G.A., </a:t>
            </a:r>
            <a:r>
              <a:rPr lang="pt-BR" sz="1200" dirty="0" err="1">
                <a:effectLst/>
                <a:latin typeface="Times New Roman" panose="02020603050405020304" pitchFamily="18" charset="0"/>
                <a:ea typeface="Calibri" panose="020F0502020204030204" pitchFamily="34" charset="0"/>
              </a:rPr>
              <a:t>Poppi</a:t>
            </a:r>
            <a:r>
              <a:rPr lang="pt-BR" sz="1200" dirty="0">
                <a:effectLst/>
                <a:latin typeface="Times New Roman" panose="02020603050405020304" pitchFamily="18" charset="0"/>
                <a:ea typeface="Calibri" panose="020F0502020204030204" pitchFamily="34" charset="0"/>
              </a:rPr>
              <a:t>, R.J. et al. 2013. PCA: Uma Ferramenta para Identificação de Traçadores Químicos para Água de Formação e Água de Injeção Associadas à Produção de Petróleo. </a:t>
            </a:r>
            <a:r>
              <a:rPr lang="en-US" sz="1200" dirty="0" err="1">
                <a:effectLst/>
                <a:latin typeface="Times New Roman" panose="02020603050405020304" pitchFamily="18" charset="0"/>
                <a:ea typeface="Calibri" panose="020F0502020204030204" pitchFamily="34" charset="0"/>
              </a:rPr>
              <a:t>Química</a:t>
            </a:r>
            <a:r>
              <a:rPr lang="en-US" sz="1200" dirty="0">
                <a:effectLst/>
                <a:latin typeface="Times New Roman" panose="02020603050405020304" pitchFamily="18" charset="0"/>
                <a:ea typeface="Calibri" panose="020F0502020204030204" pitchFamily="34" charset="0"/>
              </a:rPr>
              <a:t> Nova 36 (9): 1281-1287.</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n-US" sz="1200" dirty="0">
                <a:effectLst/>
                <a:latin typeface="Times New Roman" panose="02020603050405020304" pitchFamily="18" charset="0"/>
                <a:ea typeface="Calibri" panose="020F0502020204030204" pitchFamily="34" charset="0"/>
              </a:rPr>
              <a:t>Siena, M., Guadagnini, A., Rossa, E.D. et al. 2016. A Novel Enhanced-Oil-Recovery Screening Approach Based on Bayesian Clustering and Principal-Component Analysis. </a:t>
            </a:r>
            <a:r>
              <a:rPr lang="en-US" sz="1200" i="1" dirty="0">
                <a:effectLst/>
                <a:latin typeface="Times New Roman" panose="02020603050405020304" pitchFamily="18" charset="0"/>
                <a:ea typeface="Calibri" panose="020F0502020204030204" pitchFamily="34" charset="0"/>
              </a:rPr>
              <a:t>SPE Reservoir Evaluation &amp; Engineering</a:t>
            </a:r>
            <a:r>
              <a:rPr lang="en-US" sz="1200" dirty="0">
                <a:effectLst/>
                <a:latin typeface="Times New Roman" panose="02020603050405020304" pitchFamily="18" charset="0"/>
                <a:ea typeface="Calibri" panose="020F0502020204030204" pitchFamily="34" charset="0"/>
              </a:rPr>
              <a:t> 19: 382-390. SPE-174315-PA.  </a:t>
            </a:r>
            <a:r>
              <a:rPr lang="en-US" sz="1200" u="sng" dirty="0">
                <a:solidFill>
                  <a:srgbClr val="0563C1"/>
                </a:solidFill>
                <a:effectLst/>
                <a:latin typeface="Times New Roman" panose="02020603050405020304" pitchFamily="18" charset="0"/>
                <a:ea typeface="Calibri" panose="020F0502020204030204" pitchFamily="34" charset="0"/>
                <a:hlinkClick r:id="rId5"/>
              </a:rPr>
              <a:t>https://doi.org/10.2118/174315-PA</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n-US" sz="1200" dirty="0">
                <a:effectLst/>
                <a:latin typeface="Times New Roman" panose="02020603050405020304" pitchFamily="18" charset="0"/>
                <a:ea typeface="Calibri" panose="020F0502020204030204" pitchFamily="34" charset="0"/>
              </a:rPr>
              <a:t>Tan, P.N., Steinbach, A. and Kumar, V. 2018. Introduction to Data Mining. The Morgan Kaufmann Series in Data Management Systems. </a:t>
            </a:r>
            <a:r>
              <a:rPr lang="en-US" sz="1200" u="sng" dirty="0">
                <a:solidFill>
                  <a:srgbClr val="0563C1"/>
                </a:solidFill>
                <a:effectLst/>
                <a:latin typeface="Times New Roman" panose="02020603050405020304" pitchFamily="18" charset="0"/>
                <a:ea typeface="Calibri" panose="020F0502020204030204" pitchFamily="34" charset="0"/>
                <a:hlinkClick r:id="rId6"/>
              </a:rPr>
              <a:t>https://www-users.cs.umn.edu/~kumar001/dmbook/index.php</a:t>
            </a:r>
            <a:r>
              <a:rPr lang="en-US" sz="1200" dirty="0">
                <a:effectLst/>
                <a:latin typeface="Times New Roman" panose="02020603050405020304" pitchFamily="18" charset="0"/>
                <a:ea typeface="Calibri" panose="020F0502020204030204" pitchFamily="34" charset="0"/>
              </a:rPr>
              <a:t>. </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n-US" sz="1200" dirty="0">
                <a:effectLst/>
                <a:latin typeface="Times New Roman" panose="02020603050405020304" pitchFamily="18" charset="0"/>
                <a:ea typeface="Calibri" panose="020F0502020204030204" pitchFamily="34" charset="0"/>
              </a:rPr>
              <a:t>Wang, D., Li, Y., Hu, Y. et al. 2016. Integrated dynamic evaluation of depletion-drive performance in naturally fractured-vuggy carbonate reservoirs using DPSO–FCM clustering. </a:t>
            </a:r>
            <a:r>
              <a:rPr lang="es-ES" sz="1200" dirty="0">
                <a:effectLst/>
                <a:latin typeface="Times New Roman" panose="02020603050405020304" pitchFamily="18" charset="0"/>
                <a:ea typeface="Calibri" panose="020F0502020204030204" pitchFamily="34" charset="0"/>
              </a:rPr>
              <a:t>Fuel 181: 996-1010. </a:t>
            </a:r>
            <a:r>
              <a:rPr lang="es-ES" sz="1200" dirty="0">
                <a:solidFill>
                  <a:srgbClr val="222222"/>
                </a:solidFill>
                <a:effectLst/>
                <a:latin typeface="Times New Roman" panose="02020603050405020304" pitchFamily="18" charset="0"/>
                <a:ea typeface="Calibri" panose="020F0502020204030204" pitchFamily="34" charset="0"/>
              </a:rPr>
              <a:t>Elsevier BV. </a:t>
            </a:r>
            <a:r>
              <a:rPr lang="es-ES" sz="1200" u="sng" dirty="0">
                <a:solidFill>
                  <a:srgbClr val="0563C1"/>
                </a:solidFill>
                <a:effectLst/>
                <a:latin typeface="Times New Roman" panose="02020603050405020304" pitchFamily="18" charset="0"/>
                <a:ea typeface="Calibri" panose="020F0502020204030204" pitchFamily="34" charset="0"/>
                <a:hlinkClick r:id="rId7"/>
              </a:rPr>
              <a:t>https://doi.org/10.1016/j.fuel.2016.05.009</a:t>
            </a:r>
            <a:r>
              <a:rPr lang="es-E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s-ES" sz="1200" dirty="0" err="1">
                <a:effectLst/>
                <a:latin typeface="Times New Roman" panose="02020603050405020304" pitchFamily="18" charset="0"/>
                <a:ea typeface="Calibri" panose="020F0502020204030204" pitchFamily="34" charset="0"/>
              </a:rPr>
              <a:t>Wasser</a:t>
            </a:r>
            <a:r>
              <a:rPr lang="es-ES" sz="1200" dirty="0">
                <a:effectLst/>
                <a:latin typeface="Times New Roman" panose="02020603050405020304" pitchFamily="18" charset="0"/>
                <a:ea typeface="Calibri" panose="020F0502020204030204" pitchFamily="34" charset="0"/>
              </a:rPr>
              <a:t>, L.A., Jones, M.A., </a:t>
            </a:r>
            <a:r>
              <a:rPr lang="es-ES" sz="1200" dirty="0" err="1">
                <a:effectLst/>
                <a:latin typeface="Times New Roman" panose="02020603050405020304" pitchFamily="18" charset="0"/>
                <a:ea typeface="Calibri" panose="020F0502020204030204" pitchFamily="34" charset="0"/>
              </a:rPr>
              <a:t>Brym</a:t>
            </a:r>
            <a:r>
              <a:rPr lang="es-ES" sz="1200" dirty="0">
                <a:effectLst/>
                <a:latin typeface="Times New Roman" panose="02020603050405020304" pitchFamily="18" charset="0"/>
                <a:ea typeface="Calibri" panose="020F0502020204030204" pitchFamily="34" charset="0"/>
              </a:rPr>
              <a:t>, Z. et al. 2021. </a:t>
            </a:r>
            <a:r>
              <a:rPr lang="en-US" sz="1200" dirty="0">
                <a:effectLst/>
                <a:latin typeface="Times New Roman" panose="02020603050405020304" pitchFamily="18" charset="0"/>
                <a:ea typeface="Calibri" panose="020F0502020204030204" pitchFamily="34" charset="0"/>
              </a:rPr>
              <a:t>Raster 00: Intro to Raster Data in R. Neon Science. </a:t>
            </a:r>
            <a:r>
              <a:rPr lang="en-US" sz="1200" u="sng" dirty="0">
                <a:solidFill>
                  <a:srgbClr val="0563C1"/>
                </a:solidFill>
                <a:effectLst/>
                <a:latin typeface="Times New Roman" panose="02020603050405020304" pitchFamily="18" charset="0"/>
                <a:ea typeface="Calibri" panose="020F0502020204030204" pitchFamily="34" charset="0"/>
                <a:hlinkClick r:id="rId8"/>
              </a:rPr>
              <a:t>https://www.neonscience.org/resources/learning-hub/tutorials/dc-raster-data-r</a:t>
            </a:r>
            <a:r>
              <a:rPr lang="en-US" sz="1200" dirty="0">
                <a:effectLst/>
                <a:latin typeface="Times New Roman" panose="02020603050405020304" pitchFamily="18" charset="0"/>
                <a:ea typeface="Calibri" panose="020F0502020204030204" pitchFamily="34" charset="0"/>
              </a:rPr>
              <a:t>.</a:t>
            </a:r>
            <a:endParaRPr lang="pt-BR" sz="1200" dirty="0">
              <a:effectLst/>
              <a:latin typeface="Times New Roman" panose="02020603050405020304" pitchFamily="18" charset="0"/>
              <a:ea typeface="Calibri" panose="020F0502020204030204" pitchFamily="34" charset="0"/>
            </a:endParaRPr>
          </a:p>
          <a:p>
            <a:pPr marL="228600" algn="just">
              <a:lnSpc>
                <a:spcPct val="107000"/>
              </a:lnSpc>
              <a:spcAft>
                <a:spcPts val="800"/>
              </a:spcAft>
              <a:tabLst>
                <a:tab pos="228600" algn="l"/>
              </a:tabLst>
            </a:pPr>
            <a:r>
              <a:rPr lang="en-US" sz="1200" dirty="0" err="1">
                <a:effectLst/>
                <a:latin typeface="Times New Roman" panose="02020603050405020304" pitchFamily="18" charset="0"/>
                <a:ea typeface="Calibri" panose="020F0502020204030204" pitchFamily="34" charset="0"/>
              </a:rPr>
              <a:t>Wehrens</a:t>
            </a:r>
            <a:r>
              <a:rPr lang="en-US" sz="1200" dirty="0">
                <a:effectLst/>
                <a:latin typeface="Times New Roman" panose="02020603050405020304" pitchFamily="18" charset="0"/>
                <a:ea typeface="Calibri" panose="020F0502020204030204" pitchFamily="34" charset="0"/>
              </a:rPr>
              <a:t>, R. and </a:t>
            </a:r>
            <a:r>
              <a:rPr lang="en-US" sz="1200" dirty="0" err="1">
                <a:effectLst/>
                <a:latin typeface="Times New Roman" panose="02020603050405020304" pitchFamily="18" charset="0"/>
                <a:ea typeface="Calibri" panose="020F0502020204030204" pitchFamily="34" charset="0"/>
              </a:rPr>
              <a:t>Buydens</a:t>
            </a:r>
            <a:r>
              <a:rPr lang="en-US" sz="1200" dirty="0">
                <a:effectLst/>
                <a:latin typeface="Times New Roman" panose="02020603050405020304" pitchFamily="18" charset="0"/>
                <a:ea typeface="Calibri" panose="020F0502020204030204" pitchFamily="34" charset="0"/>
              </a:rPr>
              <a:t>, L.M.C. 2007. Self- and Super-organizing Maps in R: The </a:t>
            </a:r>
            <a:r>
              <a:rPr lang="en-US" sz="1200" dirty="0" err="1">
                <a:effectLst/>
                <a:latin typeface="Times New Roman" panose="02020603050405020304" pitchFamily="18" charset="0"/>
                <a:ea typeface="Calibri" panose="020F0502020204030204" pitchFamily="34" charset="0"/>
              </a:rPr>
              <a:t>Kohonen</a:t>
            </a:r>
            <a:r>
              <a:rPr lang="en-US" sz="1200" dirty="0">
                <a:effectLst/>
                <a:latin typeface="Times New Roman" panose="02020603050405020304" pitchFamily="18" charset="0"/>
                <a:ea typeface="Calibri" panose="020F0502020204030204" pitchFamily="34" charset="0"/>
              </a:rPr>
              <a:t> Package. Journal of Statistical Software 21 (5): 1-19. </a:t>
            </a:r>
            <a:r>
              <a:rPr lang="en-US" sz="1200" dirty="0">
                <a:solidFill>
                  <a:srgbClr val="222222"/>
                </a:solidFill>
                <a:effectLst/>
                <a:latin typeface="Times New Roman" panose="02020603050405020304" pitchFamily="18" charset="0"/>
                <a:ea typeface="Calibri" panose="020F0502020204030204" pitchFamily="34" charset="0"/>
              </a:rPr>
              <a:t>American Statistical Association. </a:t>
            </a:r>
            <a:r>
              <a:rPr lang="en-US" sz="1200" u="sng" dirty="0">
                <a:solidFill>
                  <a:srgbClr val="0563C1"/>
                </a:solidFill>
                <a:effectLst/>
                <a:latin typeface="Times New Roman" panose="02020603050405020304" pitchFamily="18" charset="0"/>
                <a:ea typeface="Calibri" panose="020F0502020204030204" pitchFamily="34" charset="0"/>
                <a:hlinkClick r:id="rId9"/>
              </a:rPr>
              <a:t>http://dx.doi.org/10.18637/jss.v021.i05</a:t>
            </a:r>
            <a:r>
              <a:rPr lang="en-US" sz="1200" dirty="0">
                <a:solidFill>
                  <a:srgbClr val="222222"/>
                </a:solidFill>
                <a:effectLst/>
                <a:latin typeface="Times New Roman" panose="02020603050405020304" pitchFamily="18" charset="0"/>
                <a:ea typeface="Calibri" panose="020F0502020204030204" pitchFamily="34" charset="0"/>
              </a:rPr>
              <a:t>. </a:t>
            </a:r>
            <a:endParaRPr lang="pt-BR" sz="1200" dirty="0">
              <a:effectLst/>
              <a:latin typeface="Times New Roman" panose="02020603050405020304" pitchFamily="18" charset="0"/>
              <a:ea typeface="Calibri" panose="020F0502020204030204" pitchFamily="34" charset="0"/>
            </a:endParaRPr>
          </a:p>
        </p:txBody>
      </p:sp>
      <p:sp>
        <p:nvSpPr>
          <p:cNvPr id="11" name="Paper # • Paper Title • Presenter Name">
            <a:extLst>
              <a:ext uri="{FF2B5EF4-FFF2-40B4-BE49-F238E27FC236}">
                <a16:creationId xmlns:a16="http://schemas.microsoft.com/office/drawing/2014/main" id="{B46DD282-44FA-0184-04FD-7EA798195CE6}"/>
              </a:ext>
            </a:extLst>
          </p:cNvPr>
          <p:cNvSpPr txBox="1"/>
          <p:nvPr/>
        </p:nvSpPr>
        <p:spPr>
          <a:xfrm>
            <a:off x="0" y="6126377"/>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Tree>
    <p:extLst>
      <p:ext uri="{BB962C8B-B14F-4D97-AF65-F5344CB8AC3E}">
        <p14:creationId xmlns:p14="http://schemas.microsoft.com/office/powerpoint/2010/main" val="3758955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water, green&#10;&#10;Description automatically generated">
            <a:extLst>
              <a:ext uri="{FF2B5EF4-FFF2-40B4-BE49-F238E27FC236}">
                <a16:creationId xmlns:a16="http://schemas.microsoft.com/office/drawing/2014/main" id="{8CC4EEAD-66CC-6B4F-1FF9-7A5F2BF5D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3">
            <a:extLst>
              <a:ext uri="{FF2B5EF4-FFF2-40B4-BE49-F238E27FC236}">
                <a16:creationId xmlns:a16="http://schemas.microsoft.com/office/drawing/2014/main" id="{FB8EFD9B-EBC7-3F92-2383-2F9677A73E01}"/>
              </a:ext>
            </a:extLst>
          </p:cNvPr>
          <p:cNvSpPr txBox="1">
            <a:spLocks noChangeArrowheads="1"/>
          </p:cNvSpPr>
          <p:nvPr/>
        </p:nvSpPr>
        <p:spPr bwMode="auto">
          <a:xfrm>
            <a:off x="4450548" y="3166079"/>
            <a:ext cx="388843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lgn="ctr">
              <a:buClr>
                <a:srgbClr val="0053A0"/>
              </a:buClr>
              <a:buNone/>
            </a:pPr>
            <a:r>
              <a:rPr lang="pt-BR" b="1" dirty="0">
                <a:solidFill>
                  <a:schemeClr val="bg1">
                    <a:lumMod val="95000"/>
                  </a:schemeClr>
                </a:solidFill>
              </a:rPr>
              <a:t>matfernan@usp.br</a:t>
            </a:r>
          </a:p>
          <a:p>
            <a:pPr marL="0" indent="0" algn="ctr">
              <a:buClr>
                <a:srgbClr val="0053A0"/>
              </a:buClr>
              <a:buNone/>
            </a:pPr>
            <a:endParaRPr lang="pt-BR" sz="2600" b="1" dirty="0">
              <a:latin typeface="Petrobras Sans" panose="020B0606020204030204" pitchFamily="34" charset="0"/>
            </a:endParaRPr>
          </a:p>
          <a:p>
            <a:pPr marL="0" indent="0" algn="ctr">
              <a:buClr>
                <a:srgbClr val="0053A0"/>
              </a:buClr>
              <a:buNone/>
            </a:pPr>
            <a:endParaRPr lang="pt-BR" sz="2600" b="1" dirty="0">
              <a:latin typeface="Petrobras Sans" panose="020B0606020204030204" pitchFamily="34" charset="0"/>
            </a:endParaRPr>
          </a:p>
          <a:p>
            <a:pPr marL="0" indent="0" algn="ctr">
              <a:buClr>
                <a:srgbClr val="0053A0"/>
              </a:buClr>
              <a:buNone/>
            </a:pPr>
            <a:endParaRPr lang="pt-BR" sz="2600" b="1" dirty="0">
              <a:latin typeface="Petrobras Sans" panose="020B0606020204030204" pitchFamily="34" charset="0"/>
            </a:endParaRPr>
          </a:p>
          <a:p>
            <a:pPr marL="0" indent="0" algn="ctr">
              <a:buClr>
                <a:srgbClr val="0053A0"/>
              </a:buClr>
              <a:buNone/>
            </a:pPr>
            <a:endParaRPr lang="pt-BR" sz="2600" b="1" dirty="0">
              <a:latin typeface="Petrobras Sans" panose="020B0606020204030204" pitchFamily="34" charset="0"/>
            </a:endParaRPr>
          </a:p>
        </p:txBody>
      </p:sp>
      <p:pic>
        <p:nvPicPr>
          <p:cNvPr id="4" name="Imagem 3">
            <a:extLst>
              <a:ext uri="{FF2B5EF4-FFF2-40B4-BE49-F238E27FC236}">
                <a16:creationId xmlns:a16="http://schemas.microsoft.com/office/drawing/2014/main" id="{91E2780E-EECA-E143-43F3-224021D6A4E5}"/>
              </a:ext>
            </a:extLst>
          </p:cNvPr>
          <p:cNvPicPr>
            <a:picLocks noChangeAspect="1"/>
          </p:cNvPicPr>
          <p:nvPr/>
        </p:nvPicPr>
        <p:blipFill>
          <a:blip r:embed="rId3"/>
          <a:stretch>
            <a:fillRect/>
          </a:stretch>
        </p:blipFill>
        <p:spPr>
          <a:xfrm>
            <a:off x="3650887" y="3041785"/>
            <a:ext cx="799659" cy="7390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86561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aper # • Paper Title • Presenter Name">
            <a:extLst>
              <a:ext uri="{FF2B5EF4-FFF2-40B4-BE49-F238E27FC236}">
                <a16:creationId xmlns:a16="http://schemas.microsoft.com/office/drawing/2014/main" id="{AAF36001-D52A-6D45-48C5-EBEB4A0CC74E}"/>
              </a:ext>
            </a:extLst>
          </p:cNvPr>
          <p:cNvSpPr txBox="1"/>
          <p:nvPr/>
        </p:nvSpPr>
        <p:spPr>
          <a:xfrm>
            <a:off x="26773" y="6628640"/>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2" name="Paper No. Paper Title">
            <a:extLst>
              <a:ext uri="{FF2B5EF4-FFF2-40B4-BE49-F238E27FC236}">
                <a16:creationId xmlns:a16="http://schemas.microsoft.com/office/drawing/2014/main" id="{AA7766AE-85A8-7953-F91F-C6FD07B9CFB0}"/>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Introduction</a:t>
            </a:r>
          </a:p>
        </p:txBody>
      </p:sp>
      <p:cxnSp>
        <p:nvCxnSpPr>
          <p:cNvPr id="3" name="Straight Connector 5">
            <a:extLst>
              <a:ext uri="{FF2B5EF4-FFF2-40B4-BE49-F238E27FC236}">
                <a16:creationId xmlns:a16="http://schemas.microsoft.com/office/drawing/2014/main" id="{A75D1AA3-839B-C971-C69C-6DCBB8A5AF0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C01505CC-6353-9227-0EC5-A2A286323CA3}"/>
              </a:ext>
            </a:extLst>
          </p:cNvPr>
          <p:cNvSpPr txBox="1"/>
          <p:nvPr/>
        </p:nvSpPr>
        <p:spPr>
          <a:xfrm>
            <a:off x="564292" y="2110568"/>
            <a:ext cx="10497545" cy="2416046"/>
          </a:xfrm>
          <a:prstGeom prst="rect">
            <a:avLst/>
          </a:prstGeom>
          <a:noFill/>
        </p:spPr>
        <p:txBody>
          <a:bodyPr wrap="square" rtlCol="0">
            <a:spAutoFit/>
          </a:bodyPr>
          <a:lstStyle/>
          <a:p>
            <a:pPr marL="285750" indent="-285750" algn="just">
              <a:spcAft>
                <a:spcPts val="1500"/>
              </a:spcAft>
              <a:buFont typeface="Arial" panose="020B0604020202020204" pitchFamily="34" charset="0"/>
              <a:buChar char="•"/>
            </a:pPr>
            <a:r>
              <a:rPr lang="en-US" sz="1600" b="1" dirty="0">
                <a:solidFill>
                  <a:schemeClr val="accent1">
                    <a:lumMod val="50000"/>
                  </a:schemeClr>
                </a:solidFill>
                <a:latin typeface="+mj-lt"/>
              </a:rPr>
              <a:t>In the literature, we can find approaches based on analytical, semi-empirical and numerical models studying the effects of that reactivity [</a:t>
            </a:r>
            <a:r>
              <a:rPr lang="en-US" sz="1600" b="1" dirty="0" err="1">
                <a:solidFill>
                  <a:schemeClr val="accent1">
                    <a:lumMod val="50000"/>
                  </a:schemeClr>
                </a:solidFill>
                <a:latin typeface="+mj-lt"/>
              </a:rPr>
              <a:t>Haghtalab</a:t>
            </a:r>
            <a:r>
              <a:rPr lang="en-US" sz="1600" b="1" dirty="0">
                <a:solidFill>
                  <a:schemeClr val="accent1">
                    <a:lumMod val="50000"/>
                  </a:schemeClr>
                </a:solidFill>
                <a:latin typeface="+mj-lt"/>
              </a:rPr>
              <a:t> et al., 2014]: </a:t>
            </a:r>
          </a:p>
          <a:p>
            <a:pPr lvl="1" algn="just">
              <a:spcAft>
                <a:spcPts val="1200"/>
              </a:spcAft>
            </a:pPr>
            <a:r>
              <a:rPr lang="en-US" sz="1600" b="1" dirty="0">
                <a:solidFill>
                  <a:schemeClr val="accent1">
                    <a:lumMod val="50000"/>
                  </a:schemeClr>
                </a:solidFill>
                <a:latin typeface="+mj-lt"/>
              </a:rPr>
              <a:t>- Mass Balance					- Solubility Product</a:t>
            </a:r>
          </a:p>
          <a:p>
            <a:pPr lvl="1" algn="just">
              <a:spcAft>
                <a:spcPts val="1200"/>
              </a:spcAft>
            </a:pPr>
            <a:r>
              <a:rPr lang="en-US" sz="1600" b="1" dirty="0">
                <a:solidFill>
                  <a:schemeClr val="accent1">
                    <a:lumMod val="50000"/>
                  </a:schemeClr>
                </a:solidFill>
                <a:latin typeface="+mj-lt"/>
              </a:rPr>
              <a:t>- Phase Equilibria Equations				- Free Energy of Systems</a:t>
            </a:r>
          </a:p>
          <a:p>
            <a:pPr lvl="1" algn="just">
              <a:spcAft>
                <a:spcPts val="1200"/>
              </a:spcAft>
            </a:pPr>
            <a:r>
              <a:rPr lang="en-US" sz="1600" b="1" dirty="0">
                <a:solidFill>
                  <a:schemeClr val="accent1">
                    <a:lumMod val="50000"/>
                  </a:schemeClr>
                </a:solidFill>
                <a:latin typeface="+mj-lt"/>
              </a:rPr>
              <a:t>- Reactive Transport				- Thermodynamical Simulation</a:t>
            </a:r>
          </a:p>
          <a:p>
            <a:pPr marL="342900" indent="-342900" algn="just">
              <a:spcBef>
                <a:spcPts val="1500"/>
              </a:spcBef>
              <a:spcAft>
                <a:spcPts val="1200"/>
              </a:spcAft>
              <a:buFont typeface="Arial" panose="020B0604020202020204" pitchFamily="34" charset="0"/>
              <a:buChar char="•"/>
            </a:pPr>
            <a:r>
              <a:rPr lang="en-US" sz="1600" b="1" dirty="0">
                <a:solidFill>
                  <a:schemeClr val="accent1">
                    <a:lumMod val="50000"/>
                  </a:schemeClr>
                </a:solidFill>
                <a:latin typeface="+mj-lt"/>
              </a:rPr>
              <a:t>In most of those cases, however, the solutions require great effort.</a:t>
            </a:r>
          </a:p>
        </p:txBody>
      </p:sp>
      <p:pic>
        <p:nvPicPr>
          <p:cNvPr id="6" name="Imagem 5">
            <a:extLst>
              <a:ext uri="{FF2B5EF4-FFF2-40B4-BE49-F238E27FC236}">
                <a16:creationId xmlns:a16="http://schemas.microsoft.com/office/drawing/2014/main" id="{B60F0279-24D8-CCAB-689D-6289A93CEE99}"/>
              </a:ext>
            </a:extLst>
          </p:cNvPr>
          <p:cNvPicPr>
            <a:picLocks noChangeAspect="1"/>
          </p:cNvPicPr>
          <p:nvPr/>
        </p:nvPicPr>
        <p:blipFill rotWithShape="1">
          <a:blip r:embed="rId3"/>
          <a:srcRect l="9159" b="9718"/>
          <a:stretch/>
        </p:blipFill>
        <p:spPr>
          <a:xfrm>
            <a:off x="1722664" y="4981093"/>
            <a:ext cx="1420751" cy="1382334"/>
          </a:xfrm>
          <a:prstGeom prst="rect">
            <a:avLst/>
          </a:prstGeom>
        </p:spPr>
      </p:pic>
      <p:pic>
        <p:nvPicPr>
          <p:cNvPr id="10" name="Imagem 9">
            <a:extLst>
              <a:ext uri="{FF2B5EF4-FFF2-40B4-BE49-F238E27FC236}">
                <a16:creationId xmlns:a16="http://schemas.microsoft.com/office/drawing/2014/main" id="{37B23D28-D160-4FFE-D849-F81DDC98096C}"/>
              </a:ext>
            </a:extLst>
          </p:cNvPr>
          <p:cNvPicPr>
            <a:picLocks noChangeAspect="1"/>
          </p:cNvPicPr>
          <p:nvPr/>
        </p:nvPicPr>
        <p:blipFill rotWithShape="1">
          <a:blip r:embed="rId4"/>
          <a:srcRect l="50000" r="8118"/>
          <a:stretch/>
        </p:blipFill>
        <p:spPr>
          <a:xfrm>
            <a:off x="4619625" y="4724977"/>
            <a:ext cx="1847850" cy="1894565"/>
          </a:xfrm>
          <a:prstGeom prst="rect">
            <a:avLst/>
          </a:prstGeom>
        </p:spPr>
      </p:pic>
      <p:pic>
        <p:nvPicPr>
          <p:cNvPr id="11" name="Imagem 10">
            <a:extLst>
              <a:ext uri="{FF2B5EF4-FFF2-40B4-BE49-F238E27FC236}">
                <a16:creationId xmlns:a16="http://schemas.microsoft.com/office/drawing/2014/main" id="{12368A64-DFBE-546F-A314-FCA6DA95A02F}"/>
              </a:ext>
            </a:extLst>
          </p:cNvPr>
          <p:cNvPicPr>
            <a:picLocks noChangeAspect="1"/>
          </p:cNvPicPr>
          <p:nvPr/>
        </p:nvPicPr>
        <p:blipFill rotWithShape="1">
          <a:blip r:embed="rId5"/>
          <a:srcRect t="10253" b="8685"/>
          <a:stretch/>
        </p:blipFill>
        <p:spPr>
          <a:xfrm>
            <a:off x="7896061" y="4857585"/>
            <a:ext cx="2504874" cy="1576622"/>
          </a:xfrm>
          <a:prstGeom prst="rect">
            <a:avLst/>
          </a:prstGeom>
        </p:spPr>
      </p:pic>
    </p:spTree>
    <p:extLst>
      <p:ext uri="{BB962C8B-B14F-4D97-AF65-F5344CB8AC3E}">
        <p14:creationId xmlns:p14="http://schemas.microsoft.com/office/powerpoint/2010/main" val="286281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aper No. Paper Title">
            <a:extLst>
              <a:ext uri="{FF2B5EF4-FFF2-40B4-BE49-F238E27FC236}">
                <a16:creationId xmlns:a16="http://schemas.microsoft.com/office/drawing/2014/main" id="{AA7766AE-85A8-7953-F91F-C6FD07B9CFB0}"/>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Introduction</a:t>
            </a:r>
          </a:p>
        </p:txBody>
      </p:sp>
      <p:cxnSp>
        <p:nvCxnSpPr>
          <p:cNvPr id="3" name="Straight Connector 5">
            <a:extLst>
              <a:ext uri="{FF2B5EF4-FFF2-40B4-BE49-F238E27FC236}">
                <a16:creationId xmlns:a16="http://schemas.microsoft.com/office/drawing/2014/main" id="{A75D1AA3-839B-C971-C69C-6DCBB8A5AF0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C01505CC-6353-9227-0EC5-A2A286323CA3}"/>
              </a:ext>
            </a:extLst>
          </p:cNvPr>
          <p:cNvSpPr txBox="1"/>
          <p:nvPr/>
        </p:nvSpPr>
        <p:spPr>
          <a:xfrm>
            <a:off x="564292" y="2110568"/>
            <a:ext cx="10497545" cy="338554"/>
          </a:xfrm>
          <a:prstGeom prst="rect">
            <a:avLst/>
          </a:prstGeom>
          <a:noFill/>
        </p:spPr>
        <p:txBody>
          <a:bodyPr wrap="square" rtlCol="0">
            <a:spAutoFit/>
          </a:bodyPr>
          <a:lstStyle/>
          <a:p>
            <a:pPr algn="just">
              <a:spcAft>
                <a:spcPts val="1500"/>
              </a:spcAft>
            </a:pPr>
            <a:r>
              <a:rPr lang="en-US" sz="1600" b="1" dirty="0">
                <a:solidFill>
                  <a:schemeClr val="accent1">
                    <a:lumMod val="50000"/>
                  </a:schemeClr>
                </a:solidFill>
                <a:latin typeface="+mj-lt"/>
              </a:rPr>
              <a:t>Meanwhile, we have a vast amount of data available: </a:t>
            </a:r>
          </a:p>
        </p:txBody>
      </p:sp>
      <p:pic>
        <p:nvPicPr>
          <p:cNvPr id="7" name="Imagem 6">
            <a:extLst>
              <a:ext uri="{FF2B5EF4-FFF2-40B4-BE49-F238E27FC236}">
                <a16:creationId xmlns:a16="http://schemas.microsoft.com/office/drawing/2014/main" id="{C161A38E-6FE0-CBA4-FB22-0D9389020A1A}"/>
              </a:ext>
            </a:extLst>
          </p:cNvPr>
          <p:cNvPicPr>
            <a:picLocks noChangeAspect="1"/>
          </p:cNvPicPr>
          <p:nvPr/>
        </p:nvPicPr>
        <p:blipFill>
          <a:blip r:embed="rId3"/>
          <a:stretch>
            <a:fillRect/>
          </a:stretch>
        </p:blipFill>
        <p:spPr>
          <a:xfrm>
            <a:off x="1484007" y="2548909"/>
            <a:ext cx="579108" cy="876573"/>
          </a:xfrm>
          <a:prstGeom prst="rect">
            <a:avLst/>
          </a:prstGeom>
        </p:spPr>
      </p:pic>
      <p:pic>
        <p:nvPicPr>
          <p:cNvPr id="9" name="Imagem 8">
            <a:extLst>
              <a:ext uri="{FF2B5EF4-FFF2-40B4-BE49-F238E27FC236}">
                <a16:creationId xmlns:a16="http://schemas.microsoft.com/office/drawing/2014/main" id="{8D4A1978-7A44-C000-E5EE-7E0474F8567B}"/>
              </a:ext>
            </a:extLst>
          </p:cNvPr>
          <p:cNvPicPr>
            <a:picLocks noChangeAspect="1"/>
          </p:cNvPicPr>
          <p:nvPr/>
        </p:nvPicPr>
        <p:blipFill>
          <a:blip r:embed="rId4"/>
          <a:stretch>
            <a:fillRect/>
          </a:stretch>
        </p:blipFill>
        <p:spPr>
          <a:xfrm>
            <a:off x="1484007" y="3913093"/>
            <a:ext cx="579108" cy="876573"/>
          </a:xfrm>
          <a:prstGeom prst="rect">
            <a:avLst/>
          </a:prstGeom>
        </p:spPr>
      </p:pic>
      <p:pic>
        <p:nvPicPr>
          <p:cNvPr id="12" name="Imagem 11">
            <a:extLst>
              <a:ext uri="{FF2B5EF4-FFF2-40B4-BE49-F238E27FC236}">
                <a16:creationId xmlns:a16="http://schemas.microsoft.com/office/drawing/2014/main" id="{262B2E7A-7B62-9C46-EF0F-ED71DEAE6653}"/>
              </a:ext>
            </a:extLst>
          </p:cNvPr>
          <p:cNvPicPr>
            <a:picLocks noChangeAspect="1"/>
          </p:cNvPicPr>
          <p:nvPr/>
        </p:nvPicPr>
        <p:blipFill>
          <a:blip r:embed="rId5"/>
          <a:stretch>
            <a:fillRect/>
          </a:stretch>
        </p:blipFill>
        <p:spPr>
          <a:xfrm>
            <a:off x="1381011" y="5273919"/>
            <a:ext cx="785100" cy="615761"/>
          </a:xfrm>
          <a:prstGeom prst="rect">
            <a:avLst/>
          </a:prstGeom>
        </p:spPr>
      </p:pic>
      <p:sp>
        <p:nvSpPr>
          <p:cNvPr id="13" name="CaixaDeTexto 12">
            <a:extLst>
              <a:ext uri="{FF2B5EF4-FFF2-40B4-BE49-F238E27FC236}">
                <a16:creationId xmlns:a16="http://schemas.microsoft.com/office/drawing/2014/main" id="{4DBC2E2C-9477-1060-E0AD-442BC5D39660}"/>
              </a:ext>
            </a:extLst>
          </p:cNvPr>
          <p:cNvSpPr txBox="1"/>
          <p:nvPr/>
        </p:nvSpPr>
        <p:spPr>
          <a:xfrm>
            <a:off x="2249674" y="2840219"/>
            <a:ext cx="5386123" cy="400110"/>
          </a:xfrm>
          <a:prstGeom prst="rect">
            <a:avLst/>
          </a:prstGeom>
          <a:noFill/>
        </p:spPr>
        <p:txBody>
          <a:bodyPr wrap="square" rtlCol="0">
            <a:spAutoFit/>
          </a:bodyPr>
          <a:lstStyle/>
          <a:p>
            <a:pPr algn="just">
              <a:spcAft>
                <a:spcPts val="600"/>
              </a:spcAft>
            </a:pPr>
            <a:r>
              <a:rPr lang="pt-BR" sz="2000" b="1" dirty="0">
                <a:solidFill>
                  <a:schemeClr val="accent1">
                    <a:lumMod val="50000"/>
                  </a:schemeClr>
                </a:solidFill>
                <a:latin typeface="+mj-lt"/>
              </a:rPr>
              <a:t>Chemical </a:t>
            </a:r>
            <a:r>
              <a:rPr lang="pt-BR" sz="2000" b="1" dirty="0" err="1">
                <a:solidFill>
                  <a:schemeClr val="accent1">
                    <a:lumMod val="50000"/>
                  </a:schemeClr>
                </a:solidFill>
                <a:latin typeface="+mj-lt"/>
              </a:rPr>
              <a:t>Analysis</a:t>
            </a:r>
            <a:r>
              <a:rPr lang="pt-BR" sz="2000" b="1" dirty="0">
                <a:solidFill>
                  <a:schemeClr val="accent1">
                    <a:lumMod val="50000"/>
                  </a:schemeClr>
                </a:solidFill>
                <a:latin typeface="+mj-lt"/>
              </a:rPr>
              <a:t> </a:t>
            </a:r>
            <a:r>
              <a:rPr lang="pt-BR" sz="2000" b="1" dirty="0" err="1">
                <a:solidFill>
                  <a:schemeClr val="accent1">
                    <a:lumMod val="50000"/>
                  </a:schemeClr>
                </a:solidFill>
                <a:latin typeface="+mj-lt"/>
              </a:rPr>
              <a:t>from</a:t>
            </a:r>
            <a:r>
              <a:rPr lang="pt-BR" sz="2000" b="1" dirty="0">
                <a:solidFill>
                  <a:schemeClr val="accent1">
                    <a:lumMod val="50000"/>
                  </a:schemeClr>
                </a:solidFill>
                <a:latin typeface="+mj-lt"/>
              </a:rPr>
              <a:t> </a:t>
            </a:r>
            <a:r>
              <a:rPr lang="pt-BR" sz="2000" b="1" dirty="0" err="1">
                <a:solidFill>
                  <a:schemeClr val="accent1">
                    <a:lumMod val="50000"/>
                  </a:schemeClr>
                </a:solidFill>
                <a:latin typeface="+mj-lt"/>
              </a:rPr>
              <a:t>water</a:t>
            </a:r>
            <a:r>
              <a:rPr lang="pt-BR" sz="2000" b="1" dirty="0">
                <a:solidFill>
                  <a:schemeClr val="accent1">
                    <a:lumMod val="50000"/>
                  </a:schemeClr>
                </a:solidFill>
                <a:latin typeface="+mj-lt"/>
              </a:rPr>
              <a:t> samples</a:t>
            </a:r>
          </a:p>
        </p:txBody>
      </p:sp>
      <p:sp>
        <p:nvSpPr>
          <p:cNvPr id="14" name="CaixaDeTexto 13">
            <a:extLst>
              <a:ext uri="{FF2B5EF4-FFF2-40B4-BE49-F238E27FC236}">
                <a16:creationId xmlns:a16="http://schemas.microsoft.com/office/drawing/2014/main" id="{127B33C7-3A93-A8F0-CB7A-12114541C232}"/>
              </a:ext>
            </a:extLst>
          </p:cNvPr>
          <p:cNvSpPr txBox="1"/>
          <p:nvPr/>
        </p:nvSpPr>
        <p:spPr>
          <a:xfrm>
            <a:off x="2249673" y="4172653"/>
            <a:ext cx="5386123" cy="400110"/>
          </a:xfrm>
          <a:prstGeom prst="rect">
            <a:avLst/>
          </a:prstGeom>
          <a:noFill/>
        </p:spPr>
        <p:txBody>
          <a:bodyPr wrap="square" rtlCol="0">
            <a:spAutoFit/>
          </a:bodyPr>
          <a:lstStyle/>
          <a:p>
            <a:pPr algn="just">
              <a:spcAft>
                <a:spcPts val="600"/>
              </a:spcAft>
            </a:pPr>
            <a:r>
              <a:rPr lang="pt-BR" sz="2000" b="1" dirty="0" err="1">
                <a:solidFill>
                  <a:schemeClr val="accent1">
                    <a:lumMod val="50000"/>
                  </a:schemeClr>
                </a:solidFill>
                <a:latin typeface="+mj-lt"/>
              </a:rPr>
              <a:t>Produced</a:t>
            </a:r>
            <a:r>
              <a:rPr lang="pt-BR" sz="2000" b="1" dirty="0">
                <a:solidFill>
                  <a:schemeClr val="accent1">
                    <a:lumMod val="50000"/>
                  </a:schemeClr>
                </a:solidFill>
                <a:latin typeface="+mj-lt"/>
              </a:rPr>
              <a:t> volumes</a:t>
            </a:r>
          </a:p>
        </p:txBody>
      </p:sp>
      <p:sp>
        <p:nvSpPr>
          <p:cNvPr id="15" name="CaixaDeTexto 14">
            <a:extLst>
              <a:ext uri="{FF2B5EF4-FFF2-40B4-BE49-F238E27FC236}">
                <a16:creationId xmlns:a16="http://schemas.microsoft.com/office/drawing/2014/main" id="{F919E25D-E018-3FCD-88FF-62D96BA42D2F}"/>
              </a:ext>
            </a:extLst>
          </p:cNvPr>
          <p:cNvSpPr txBox="1"/>
          <p:nvPr/>
        </p:nvSpPr>
        <p:spPr>
          <a:xfrm>
            <a:off x="2249673" y="5428015"/>
            <a:ext cx="5203247" cy="400110"/>
          </a:xfrm>
          <a:prstGeom prst="rect">
            <a:avLst/>
          </a:prstGeom>
          <a:noFill/>
        </p:spPr>
        <p:txBody>
          <a:bodyPr wrap="square" rtlCol="0">
            <a:spAutoFit/>
          </a:bodyPr>
          <a:lstStyle/>
          <a:p>
            <a:pPr algn="just">
              <a:spcAft>
                <a:spcPts val="600"/>
              </a:spcAft>
            </a:pPr>
            <a:r>
              <a:rPr lang="pt-BR" sz="2000" b="1" dirty="0">
                <a:solidFill>
                  <a:schemeClr val="accent1">
                    <a:lumMod val="50000"/>
                  </a:schemeClr>
                </a:solidFill>
                <a:latin typeface="+mj-lt"/>
              </a:rPr>
              <a:t>Real-time data </a:t>
            </a:r>
            <a:r>
              <a:rPr lang="pt-BR" sz="2000" b="1" dirty="0" err="1">
                <a:solidFill>
                  <a:schemeClr val="accent1">
                    <a:lumMod val="50000"/>
                  </a:schemeClr>
                </a:solidFill>
                <a:latin typeface="+mj-lt"/>
              </a:rPr>
              <a:t>from</a:t>
            </a:r>
            <a:r>
              <a:rPr lang="pt-BR" sz="2000" b="1" dirty="0">
                <a:solidFill>
                  <a:schemeClr val="accent1">
                    <a:lumMod val="50000"/>
                  </a:schemeClr>
                </a:solidFill>
                <a:latin typeface="+mj-lt"/>
              </a:rPr>
              <a:t> </a:t>
            </a:r>
            <a:r>
              <a:rPr lang="pt-BR" sz="2000" b="1" dirty="0" err="1">
                <a:solidFill>
                  <a:schemeClr val="accent1">
                    <a:lumMod val="50000"/>
                  </a:schemeClr>
                </a:solidFill>
                <a:latin typeface="+mj-lt"/>
              </a:rPr>
              <a:t>gauges</a:t>
            </a:r>
            <a:endParaRPr lang="pt-BR" sz="2000" b="1" dirty="0">
              <a:solidFill>
                <a:schemeClr val="accent1">
                  <a:lumMod val="50000"/>
                </a:schemeClr>
              </a:solidFill>
              <a:latin typeface="+mj-lt"/>
            </a:endParaRPr>
          </a:p>
        </p:txBody>
      </p:sp>
      <p:sp>
        <p:nvSpPr>
          <p:cNvPr id="16" name="Retângulo: Cantos Arredondados 15">
            <a:extLst>
              <a:ext uri="{FF2B5EF4-FFF2-40B4-BE49-F238E27FC236}">
                <a16:creationId xmlns:a16="http://schemas.microsoft.com/office/drawing/2014/main" id="{FC906561-083E-A5F5-95D8-8409F8FDD934}"/>
              </a:ext>
            </a:extLst>
          </p:cNvPr>
          <p:cNvSpPr/>
          <p:nvPr/>
        </p:nvSpPr>
        <p:spPr>
          <a:xfrm>
            <a:off x="8123295" y="2552799"/>
            <a:ext cx="2828054" cy="3336881"/>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a:r>
              <a:rPr lang="pt-BR" sz="2800" b="1" kern="0" dirty="0">
                <a:solidFill>
                  <a:prstClr val="white"/>
                </a:solidFill>
                <a:latin typeface="Calibri"/>
              </a:rPr>
              <a:t>Data-</a:t>
            </a:r>
            <a:r>
              <a:rPr lang="pt-BR" sz="2800" b="1" kern="0" dirty="0" err="1">
                <a:solidFill>
                  <a:prstClr val="white"/>
                </a:solidFill>
                <a:latin typeface="Calibri"/>
              </a:rPr>
              <a:t>Driven</a:t>
            </a:r>
            <a:r>
              <a:rPr lang="pt-BR" sz="2800" b="1" kern="0" dirty="0">
                <a:solidFill>
                  <a:prstClr val="white"/>
                </a:solidFill>
                <a:latin typeface="Calibri"/>
              </a:rPr>
              <a:t> </a:t>
            </a:r>
            <a:r>
              <a:rPr lang="pt-BR" sz="2800" b="1" kern="0" dirty="0" err="1">
                <a:solidFill>
                  <a:prstClr val="white"/>
                </a:solidFill>
                <a:latin typeface="Calibri"/>
              </a:rPr>
              <a:t>Methods</a:t>
            </a:r>
            <a:endParaRPr lang="pt-BR" sz="2800" b="1" kern="0" dirty="0">
              <a:solidFill>
                <a:prstClr val="white"/>
              </a:solidFill>
              <a:latin typeface="Calibri"/>
            </a:endParaRPr>
          </a:p>
        </p:txBody>
      </p:sp>
      <p:sp>
        <p:nvSpPr>
          <p:cNvPr id="17" name="Chave Direita 16">
            <a:extLst>
              <a:ext uri="{FF2B5EF4-FFF2-40B4-BE49-F238E27FC236}">
                <a16:creationId xmlns:a16="http://schemas.microsoft.com/office/drawing/2014/main" id="{C153DE57-5A81-DF02-5C3A-09E1CD7242AA}"/>
              </a:ext>
            </a:extLst>
          </p:cNvPr>
          <p:cNvSpPr/>
          <p:nvPr/>
        </p:nvSpPr>
        <p:spPr>
          <a:xfrm>
            <a:off x="7359057" y="2548909"/>
            <a:ext cx="463297" cy="3336881"/>
          </a:xfrm>
          <a:prstGeom prst="rightBrac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8" name="Paper # • Paper Title • Presenter Name">
            <a:extLst>
              <a:ext uri="{FF2B5EF4-FFF2-40B4-BE49-F238E27FC236}">
                <a16:creationId xmlns:a16="http://schemas.microsoft.com/office/drawing/2014/main" id="{0701961C-5904-5099-B7C5-84F75ADF0986}"/>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Tree>
    <p:extLst>
      <p:ext uri="{BB962C8B-B14F-4D97-AF65-F5344CB8AC3E}">
        <p14:creationId xmlns:p14="http://schemas.microsoft.com/office/powerpoint/2010/main" val="323195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Agenda</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AFD9BD55-5FBA-EB85-6DB6-B0675EA7431B}"/>
              </a:ext>
            </a:extLst>
          </p:cNvPr>
          <p:cNvPicPr>
            <a:picLocks noChangeAspect="1"/>
          </p:cNvPicPr>
          <p:nvPr/>
        </p:nvPicPr>
        <p:blipFill>
          <a:blip r:embed="rId3"/>
          <a:stretch>
            <a:fillRect/>
          </a:stretch>
        </p:blipFill>
        <p:spPr>
          <a:xfrm>
            <a:off x="9603997" y="3606407"/>
            <a:ext cx="2588003" cy="3251593"/>
          </a:xfrm>
          <a:prstGeom prst="rect">
            <a:avLst/>
          </a:prstGeom>
        </p:spPr>
      </p:pic>
      <p:sp>
        <p:nvSpPr>
          <p:cNvPr id="8" name="AutoShape 5">
            <a:extLst>
              <a:ext uri="{FF2B5EF4-FFF2-40B4-BE49-F238E27FC236}">
                <a16:creationId xmlns:a16="http://schemas.microsoft.com/office/drawing/2014/main" id="{097C06A7-0AAE-0CB1-147A-99198E3881E2}"/>
              </a:ext>
            </a:extLst>
          </p:cNvPr>
          <p:cNvSpPr>
            <a:spLocks noChangeArrowheads="1"/>
          </p:cNvSpPr>
          <p:nvPr/>
        </p:nvSpPr>
        <p:spPr bwMode="auto">
          <a:xfrm>
            <a:off x="687854" y="3178623"/>
            <a:ext cx="5773906" cy="547227"/>
          </a:xfrm>
          <a:prstGeom prst="roundRect">
            <a:avLst>
              <a:gd name="adj" fmla="val 16667"/>
            </a:avLst>
          </a:prstGeom>
          <a:solidFill>
            <a:srgbClr val="DCEAF4"/>
          </a:solidFill>
          <a:ln>
            <a:noFill/>
          </a:ln>
          <a:effectLst/>
        </p:spPr>
        <p:txBody>
          <a:bodyPr wrap="none" anchor="ctr"/>
          <a:lstStyle/>
          <a:p>
            <a:pPr algn="l">
              <a:lnSpc>
                <a:spcPct val="145000"/>
              </a:lnSpc>
              <a:buFontTx/>
              <a:buChar char="•"/>
            </a:pPr>
            <a:endParaRPr lang="en-US">
              <a:solidFill>
                <a:srgbClr val="A4001D"/>
              </a:solidFill>
              <a:latin typeface="Arial" charset="0"/>
            </a:endParaRPr>
          </a:p>
        </p:txBody>
      </p:sp>
      <p:sp>
        <p:nvSpPr>
          <p:cNvPr id="9" name="AutoShape 8">
            <a:extLst>
              <a:ext uri="{FF2B5EF4-FFF2-40B4-BE49-F238E27FC236}">
                <a16:creationId xmlns:a16="http://schemas.microsoft.com/office/drawing/2014/main" id="{D0CB994F-4D5B-10F0-C0B7-37952A5E9275}"/>
              </a:ext>
            </a:extLst>
          </p:cNvPr>
          <p:cNvSpPr>
            <a:spLocks noChangeArrowheads="1"/>
          </p:cNvSpPr>
          <p:nvPr/>
        </p:nvSpPr>
        <p:spPr bwMode="auto">
          <a:xfrm>
            <a:off x="494270" y="2135812"/>
            <a:ext cx="6176496" cy="3958937"/>
          </a:xfrm>
          <a:prstGeom prst="roundRect">
            <a:avLst>
              <a:gd name="adj" fmla="val 11046"/>
            </a:avLst>
          </a:prstGeom>
          <a:no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endParaRPr lang="pt-BR" sz="2400">
              <a:latin typeface="Times New Roman" pitchFamily="18" charset="0"/>
            </a:endParaRPr>
          </a:p>
        </p:txBody>
      </p:sp>
      <p:sp>
        <p:nvSpPr>
          <p:cNvPr id="10" name="Rectangle 3">
            <a:extLst>
              <a:ext uri="{FF2B5EF4-FFF2-40B4-BE49-F238E27FC236}">
                <a16:creationId xmlns:a16="http://schemas.microsoft.com/office/drawing/2014/main" id="{E7390175-2FC6-4828-3701-5E732E58F8F6}"/>
              </a:ext>
            </a:extLst>
          </p:cNvPr>
          <p:cNvSpPr txBox="1">
            <a:spLocks noChangeArrowheads="1"/>
          </p:cNvSpPr>
          <p:nvPr/>
        </p:nvSpPr>
        <p:spPr bwMode="auto">
          <a:xfrm>
            <a:off x="869460" y="2447015"/>
            <a:ext cx="4425351" cy="32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buClr>
                <a:srgbClr val="0053A0"/>
              </a:buClr>
              <a:buNone/>
            </a:pPr>
            <a:r>
              <a:rPr lang="pt-BR" sz="3600" b="1" dirty="0" err="1">
                <a:latin typeface="+mj-lt"/>
              </a:rPr>
              <a:t>Introduction</a:t>
            </a:r>
            <a:endParaRPr lang="pt-BR" sz="3600" b="1" dirty="0">
              <a:latin typeface="+mj-lt"/>
            </a:endParaRPr>
          </a:p>
          <a:p>
            <a:pPr marL="0" indent="0">
              <a:buClr>
                <a:srgbClr val="0053A0"/>
              </a:buClr>
              <a:buNone/>
            </a:pPr>
            <a:r>
              <a:rPr lang="pt-BR" sz="3600" b="1" dirty="0" err="1">
                <a:latin typeface="+mj-lt"/>
              </a:rPr>
              <a:t>Objectives</a:t>
            </a:r>
            <a:endParaRPr lang="pt-BR" sz="3600" b="1" dirty="0">
              <a:latin typeface="+mj-lt"/>
            </a:endParaRPr>
          </a:p>
          <a:p>
            <a:pPr marL="0" indent="0">
              <a:buClr>
                <a:srgbClr val="0053A0"/>
              </a:buClr>
              <a:buNone/>
            </a:pPr>
            <a:r>
              <a:rPr lang="pt-BR" sz="3600" b="1" dirty="0" err="1">
                <a:latin typeface="+mj-lt"/>
              </a:rPr>
              <a:t>Methods</a:t>
            </a:r>
            <a:endParaRPr lang="pt-BR" sz="3600" b="1" dirty="0">
              <a:latin typeface="+mj-lt"/>
            </a:endParaRPr>
          </a:p>
          <a:p>
            <a:pPr marL="0" indent="0">
              <a:buClr>
                <a:srgbClr val="0053A0"/>
              </a:buClr>
              <a:buNone/>
            </a:pPr>
            <a:r>
              <a:rPr lang="pt-BR" sz="3600" b="1" dirty="0" err="1">
                <a:latin typeface="+mj-lt"/>
              </a:rPr>
              <a:t>Results</a:t>
            </a:r>
            <a:r>
              <a:rPr lang="pt-BR" sz="3600" b="1" dirty="0">
                <a:latin typeface="+mj-lt"/>
              </a:rPr>
              <a:t> </a:t>
            </a:r>
          </a:p>
          <a:p>
            <a:pPr marL="0" indent="0">
              <a:buClr>
                <a:srgbClr val="0053A0"/>
              </a:buClr>
              <a:buNone/>
            </a:pPr>
            <a:r>
              <a:rPr lang="pt-BR" sz="3600" b="1" dirty="0" err="1">
                <a:latin typeface="+mj-lt"/>
              </a:rPr>
              <a:t>Conclusions</a:t>
            </a:r>
            <a:endParaRPr lang="pt-BR" sz="3600" b="1" dirty="0">
              <a:latin typeface="+mj-lt"/>
            </a:endParaRPr>
          </a:p>
        </p:txBody>
      </p:sp>
    </p:spTree>
    <p:extLst>
      <p:ext uri="{BB962C8B-B14F-4D97-AF65-F5344CB8AC3E}">
        <p14:creationId xmlns:p14="http://schemas.microsoft.com/office/powerpoint/2010/main" val="35859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aper No. Paper Title">
            <a:extLst>
              <a:ext uri="{FF2B5EF4-FFF2-40B4-BE49-F238E27FC236}">
                <a16:creationId xmlns:a16="http://schemas.microsoft.com/office/drawing/2014/main" id="{F6B08088-66AB-3023-D29F-14DEB6F08C45}"/>
              </a:ext>
            </a:extLst>
          </p:cNvPr>
          <p:cNvSpPr txBox="1"/>
          <p:nvPr/>
        </p:nvSpPr>
        <p:spPr>
          <a:xfrm>
            <a:off x="494270" y="2728072"/>
            <a:ext cx="10618058" cy="2231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spcAft>
                <a:spcPts val="600"/>
              </a:spcAft>
              <a:defRPr sz="2800" b="1">
                <a:latin typeface="+mj-lt"/>
                <a:ea typeface="+mj-ea"/>
                <a:cs typeface="+mj-cs"/>
                <a:sym typeface="Helvetica"/>
              </a:defRPr>
            </a:pPr>
            <a:r>
              <a:rPr lang="en-US" sz="1700" dirty="0">
                <a:solidFill>
                  <a:srgbClr val="01305C"/>
                </a:solidFill>
                <a:latin typeface="+mj-lt"/>
              </a:rPr>
              <a:t>To obtain a </a:t>
            </a:r>
            <a:r>
              <a:rPr lang="en-US" sz="1700" u="sng" dirty="0">
                <a:solidFill>
                  <a:srgbClr val="01305C"/>
                </a:solidFill>
                <a:latin typeface="+mj-lt"/>
              </a:rPr>
              <a:t>categorization of oil producing wells</a:t>
            </a:r>
            <a:r>
              <a:rPr lang="en-US" sz="1700" dirty="0">
                <a:solidFill>
                  <a:srgbClr val="01305C"/>
                </a:solidFill>
                <a:latin typeface="+mj-lt"/>
              </a:rPr>
              <a:t> based on the characteristics of the surrounding brines. </a:t>
            </a:r>
          </a:p>
          <a:p>
            <a:pPr>
              <a:spcAft>
                <a:spcPts val="600"/>
              </a:spcAft>
              <a:defRPr sz="2800" b="1">
                <a:latin typeface="+mj-lt"/>
                <a:ea typeface="+mj-ea"/>
                <a:cs typeface="+mj-cs"/>
                <a:sym typeface="Helvetica"/>
              </a:defRPr>
            </a:pPr>
            <a:endParaRPr lang="en-US" sz="1700" dirty="0">
              <a:solidFill>
                <a:srgbClr val="01305C"/>
              </a:solidFill>
              <a:latin typeface="+mj-lt"/>
            </a:endParaRPr>
          </a:p>
          <a:p>
            <a:pPr>
              <a:spcAft>
                <a:spcPts val="600"/>
              </a:spcAft>
              <a:defRPr sz="2800" b="1">
                <a:latin typeface="+mj-lt"/>
                <a:ea typeface="+mj-ea"/>
                <a:cs typeface="+mj-cs"/>
                <a:sym typeface="Helvetica"/>
              </a:defRPr>
            </a:pPr>
            <a:r>
              <a:rPr lang="en-US" sz="1700" dirty="0">
                <a:solidFill>
                  <a:srgbClr val="01305C"/>
                </a:solidFill>
                <a:latin typeface="+mj-lt"/>
              </a:rPr>
              <a:t>That categorization can give us information about expected reactivities in regions of the reservoir and lead us to actions to </a:t>
            </a:r>
            <a:r>
              <a:rPr lang="en-US" sz="1700" u="sng" dirty="0">
                <a:solidFill>
                  <a:srgbClr val="01305C"/>
                </a:solidFill>
                <a:latin typeface="+mj-lt"/>
              </a:rPr>
              <a:t>prevent possible problems </a:t>
            </a:r>
            <a:r>
              <a:rPr lang="en-US" sz="1700" dirty="0">
                <a:solidFill>
                  <a:srgbClr val="01305C"/>
                </a:solidFill>
                <a:latin typeface="+mj-lt"/>
              </a:rPr>
              <a:t>that can incur in production loss.</a:t>
            </a:r>
          </a:p>
          <a:p>
            <a:pPr>
              <a:spcAft>
                <a:spcPts val="600"/>
              </a:spcAft>
              <a:defRPr sz="2800" b="1">
                <a:latin typeface="+mj-lt"/>
                <a:ea typeface="+mj-ea"/>
                <a:cs typeface="+mj-cs"/>
                <a:sym typeface="Helvetica"/>
              </a:defRPr>
            </a:pPr>
            <a:endParaRPr lang="en-US" sz="1700" dirty="0">
              <a:solidFill>
                <a:srgbClr val="01305C"/>
              </a:solidFill>
              <a:latin typeface="+mj-lt"/>
            </a:endParaRPr>
          </a:p>
          <a:p>
            <a:pPr>
              <a:spcAft>
                <a:spcPts val="600"/>
              </a:spcAft>
              <a:defRPr sz="2800" b="1">
                <a:latin typeface="+mj-lt"/>
                <a:ea typeface="+mj-ea"/>
                <a:cs typeface="+mj-cs"/>
                <a:sym typeface="Helvetica"/>
              </a:defRPr>
            </a:pPr>
            <a:r>
              <a:rPr lang="en-US" sz="1700" dirty="0">
                <a:solidFill>
                  <a:srgbClr val="01305C"/>
                </a:solidFill>
                <a:latin typeface="+mj-lt"/>
              </a:rPr>
              <a:t>Our </a:t>
            </a:r>
            <a:r>
              <a:rPr lang="en-US" sz="1700" u="sng" dirty="0">
                <a:solidFill>
                  <a:srgbClr val="01305C"/>
                </a:solidFill>
                <a:latin typeface="+mj-lt"/>
              </a:rPr>
              <a:t>approach is data-based</a:t>
            </a:r>
            <a:r>
              <a:rPr lang="en-US" sz="1700" dirty="0">
                <a:solidFill>
                  <a:srgbClr val="01305C"/>
                </a:solidFill>
                <a:latin typeface="+mj-lt"/>
              </a:rPr>
              <a:t>, using a model that has as inputs the analysis of chemical compositions of sampled fluids and some production data – not depending on physical-chemical equations or simulation models. </a:t>
            </a:r>
            <a:endParaRPr lang="en-GB" sz="1700" b="1" dirty="0">
              <a:solidFill>
                <a:srgbClr val="01305C"/>
              </a:solidFill>
              <a:sym typeface="Helvetica"/>
            </a:endParaRPr>
          </a:p>
        </p:txBody>
      </p:sp>
      <p:sp>
        <p:nvSpPr>
          <p:cNvPr id="2" name="Paper # • Paper Title • Presenter Name">
            <a:extLst>
              <a:ext uri="{FF2B5EF4-FFF2-40B4-BE49-F238E27FC236}">
                <a16:creationId xmlns:a16="http://schemas.microsoft.com/office/drawing/2014/main" id="{505A4033-4EDF-6408-E9F6-C0776D24D019}"/>
              </a:ext>
            </a:extLst>
          </p:cNvPr>
          <p:cNvSpPr txBox="1"/>
          <p:nvPr/>
        </p:nvSpPr>
        <p:spPr>
          <a:xfrm>
            <a:off x="0" y="6126377"/>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EF6558EA-817B-7963-2C9A-5C7A24746DA0}"/>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Objectives</a:t>
            </a:r>
          </a:p>
        </p:txBody>
      </p:sp>
      <p:cxnSp>
        <p:nvCxnSpPr>
          <p:cNvPr id="9" name="Straight Connector 5">
            <a:extLst>
              <a:ext uri="{FF2B5EF4-FFF2-40B4-BE49-F238E27FC236}">
                <a16:creationId xmlns:a16="http://schemas.microsoft.com/office/drawing/2014/main" id="{8FDD7363-1597-1DA7-8C13-341CED7FE0BB}"/>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99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0"/>
            <a:ext cx="12192000" cy="6858000"/>
          </a:xfrm>
          <a:prstGeom prst="rect">
            <a:avLst/>
          </a:prstGeom>
        </p:spPr>
      </p:pic>
      <p:sp>
        <p:nvSpPr>
          <p:cNvPr id="2" name="Paper # • Paper Title • Presenter Name">
            <a:extLst>
              <a:ext uri="{FF2B5EF4-FFF2-40B4-BE49-F238E27FC236}">
                <a16:creationId xmlns:a16="http://schemas.microsoft.com/office/drawing/2014/main" id="{8ACE900E-78D4-6745-AAB0-0EF11B8AF50E}"/>
              </a:ext>
            </a:extLst>
          </p:cNvPr>
          <p:cNvSpPr txBox="1"/>
          <p:nvPr/>
        </p:nvSpPr>
        <p:spPr>
          <a:xfrm>
            <a:off x="26773" y="6395469"/>
            <a:ext cx="12192000" cy="246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lgn="ctr" defTabSz="457200">
              <a:spcBef>
                <a:spcPts val="200"/>
              </a:spcBef>
              <a:defRPr sz="1000"/>
            </a:lvl1pPr>
          </a:lstStyle>
          <a:p>
            <a:r>
              <a:rPr lang="pt-BR" dirty="0">
                <a:solidFill>
                  <a:srgbClr val="01305C"/>
                </a:solidFill>
              </a:rPr>
              <a:t>OTC-32950-MS</a:t>
            </a:r>
            <a:r>
              <a:rPr dirty="0">
                <a:solidFill>
                  <a:srgbClr val="01305C"/>
                </a:solidFill>
              </a:rPr>
              <a:t> • </a:t>
            </a:r>
            <a:r>
              <a:rPr lang="en-US" dirty="0">
                <a:solidFill>
                  <a:srgbClr val="01305C"/>
                </a:solidFill>
              </a:rPr>
              <a:t>Data-driven Workflow for Categorization of Brines Applied to a Pre-salt Field </a:t>
            </a:r>
            <a:r>
              <a:rPr dirty="0">
                <a:solidFill>
                  <a:srgbClr val="01305C"/>
                </a:solidFill>
              </a:rPr>
              <a:t>• </a:t>
            </a:r>
            <a:r>
              <a:rPr lang="pt-BR" dirty="0">
                <a:solidFill>
                  <a:srgbClr val="01305C"/>
                </a:solidFill>
              </a:rPr>
              <a:t>M. A. Fernandes</a:t>
            </a:r>
            <a:endParaRPr dirty="0">
              <a:solidFill>
                <a:srgbClr val="01305C"/>
              </a:solidFill>
            </a:endParaRPr>
          </a:p>
        </p:txBody>
      </p:sp>
      <p:sp>
        <p:nvSpPr>
          <p:cNvPr id="3" name="Paper No. Paper Title">
            <a:extLst>
              <a:ext uri="{FF2B5EF4-FFF2-40B4-BE49-F238E27FC236}">
                <a16:creationId xmlns:a16="http://schemas.microsoft.com/office/drawing/2014/main" id="{1317B1D1-D288-8CC9-BE97-F96D822AFEC9}"/>
              </a:ext>
            </a:extLst>
          </p:cNvPr>
          <p:cNvSpPr txBox="1"/>
          <p:nvPr/>
        </p:nvSpPr>
        <p:spPr>
          <a:xfrm>
            <a:off x="494270" y="1122754"/>
            <a:ext cx="11186984" cy="707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Agenda</a:t>
            </a:r>
          </a:p>
        </p:txBody>
      </p:sp>
      <p:cxnSp>
        <p:nvCxnSpPr>
          <p:cNvPr id="4" name="Straight Connector 5">
            <a:extLst>
              <a:ext uri="{FF2B5EF4-FFF2-40B4-BE49-F238E27FC236}">
                <a16:creationId xmlns:a16="http://schemas.microsoft.com/office/drawing/2014/main" id="{B6DDF19E-798A-752A-023C-DD3E409B466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AFD9BD55-5FBA-EB85-6DB6-B0675EA7431B}"/>
              </a:ext>
            </a:extLst>
          </p:cNvPr>
          <p:cNvPicPr>
            <a:picLocks noChangeAspect="1"/>
          </p:cNvPicPr>
          <p:nvPr/>
        </p:nvPicPr>
        <p:blipFill>
          <a:blip r:embed="rId3"/>
          <a:stretch>
            <a:fillRect/>
          </a:stretch>
        </p:blipFill>
        <p:spPr>
          <a:xfrm>
            <a:off x="9603997" y="3606407"/>
            <a:ext cx="2588003" cy="3251593"/>
          </a:xfrm>
          <a:prstGeom prst="rect">
            <a:avLst/>
          </a:prstGeom>
        </p:spPr>
      </p:pic>
      <p:sp>
        <p:nvSpPr>
          <p:cNvPr id="8" name="AutoShape 5">
            <a:extLst>
              <a:ext uri="{FF2B5EF4-FFF2-40B4-BE49-F238E27FC236}">
                <a16:creationId xmlns:a16="http://schemas.microsoft.com/office/drawing/2014/main" id="{097C06A7-0AAE-0CB1-147A-99198E3881E2}"/>
              </a:ext>
            </a:extLst>
          </p:cNvPr>
          <p:cNvSpPr>
            <a:spLocks noChangeArrowheads="1"/>
          </p:cNvSpPr>
          <p:nvPr/>
        </p:nvSpPr>
        <p:spPr bwMode="auto">
          <a:xfrm>
            <a:off x="687854" y="3823063"/>
            <a:ext cx="5773906" cy="547227"/>
          </a:xfrm>
          <a:prstGeom prst="roundRect">
            <a:avLst>
              <a:gd name="adj" fmla="val 16667"/>
            </a:avLst>
          </a:prstGeom>
          <a:solidFill>
            <a:srgbClr val="DCEAF4"/>
          </a:solidFill>
          <a:ln>
            <a:noFill/>
          </a:ln>
          <a:effectLst/>
        </p:spPr>
        <p:txBody>
          <a:bodyPr wrap="none" anchor="ctr"/>
          <a:lstStyle/>
          <a:p>
            <a:pPr algn="l">
              <a:lnSpc>
                <a:spcPct val="145000"/>
              </a:lnSpc>
              <a:buFontTx/>
              <a:buChar char="•"/>
            </a:pPr>
            <a:endParaRPr lang="en-US">
              <a:solidFill>
                <a:srgbClr val="A4001D"/>
              </a:solidFill>
              <a:latin typeface="Arial" charset="0"/>
            </a:endParaRPr>
          </a:p>
        </p:txBody>
      </p:sp>
      <p:sp>
        <p:nvSpPr>
          <p:cNvPr id="9" name="AutoShape 8">
            <a:extLst>
              <a:ext uri="{FF2B5EF4-FFF2-40B4-BE49-F238E27FC236}">
                <a16:creationId xmlns:a16="http://schemas.microsoft.com/office/drawing/2014/main" id="{D0CB994F-4D5B-10F0-C0B7-37952A5E9275}"/>
              </a:ext>
            </a:extLst>
          </p:cNvPr>
          <p:cNvSpPr>
            <a:spLocks noChangeArrowheads="1"/>
          </p:cNvSpPr>
          <p:nvPr/>
        </p:nvSpPr>
        <p:spPr bwMode="auto">
          <a:xfrm>
            <a:off x="494270" y="2135812"/>
            <a:ext cx="6176496" cy="3958937"/>
          </a:xfrm>
          <a:prstGeom prst="roundRect">
            <a:avLst>
              <a:gd name="adj" fmla="val 11046"/>
            </a:avLst>
          </a:prstGeom>
          <a:noFill/>
          <a:ln>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endParaRPr lang="pt-BR" sz="2400">
              <a:latin typeface="Times New Roman" pitchFamily="18" charset="0"/>
            </a:endParaRPr>
          </a:p>
        </p:txBody>
      </p:sp>
      <p:sp>
        <p:nvSpPr>
          <p:cNvPr id="10" name="Rectangle 3">
            <a:extLst>
              <a:ext uri="{FF2B5EF4-FFF2-40B4-BE49-F238E27FC236}">
                <a16:creationId xmlns:a16="http://schemas.microsoft.com/office/drawing/2014/main" id="{E7390175-2FC6-4828-3701-5E732E58F8F6}"/>
              </a:ext>
            </a:extLst>
          </p:cNvPr>
          <p:cNvSpPr txBox="1">
            <a:spLocks noChangeArrowheads="1"/>
          </p:cNvSpPr>
          <p:nvPr/>
        </p:nvSpPr>
        <p:spPr bwMode="auto">
          <a:xfrm>
            <a:off x="869460" y="2447015"/>
            <a:ext cx="4425351" cy="32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0" indent="0">
              <a:buClr>
                <a:srgbClr val="0053A0"/>
              </a:buClr>
              <a:buNone/>
            </a:pPr>
            <a:r>
              <a:rPr lang="pt-BR" sz="3600" b="1" dirty="0" err="1">
                <a:latin typeface="+mj-lt"/>
              </a:rPr>
              <a:t>Introduction</a:t>
            </a:r>
            <a:endParaRPr lang="pt-BR" sz="3600" b="1" dirty="0">
              <a:latin typeface="+mj-lt"/>
            </a:endParaRPr>
          </a:p>
          <a:p>
            <a:pPr marL="0" indent="0">
              <a:buClr>
                <a:srgbClr val="0053A0"/>
              </a:buClr>
              <a:buNone/>
            </a:pPr>
            <a:r>
              <a:rPr lang="pt-BR" sz="3600" b="1" dirty="0" err="1">
                <a:latin typeface="+mj-lt"/>
              </a:rPr>
              <a:t>Objectives</a:t>
            </a:r>
            <a:endParaRPr lang="pt-BR" sz="3600" b="1" dirty="0">
              <a:latin typeface="+mj-lt"/>
            </a:endParaRPr>
          </a:p>
          <a:p>
            <a:pPr marL="0" indent="0">
              <a:buClr>
                <a:srgbClr val="0053A0"/>
              </a:buClr>
              <a:buNone/>
            </a:pPr>
            <a:r>
              <a:rPr lang="pt-BR" sz="3600" b="1" dirty="0" err="1">
                <a:latin typeface="+mj-lt"/>
              </a:rPr>
              <a:t>Methods</a:t>
            </a:r>
            <a:endParaRPr lang="pt-BR" sz="3600" b="1" dirty="0">
              <a:latin typeface="+mj-lt"/>
            </a:endParaRPr>
          </a:p>
          <a:p>
            <a:pPr marL="0" indent="0">
              <a:buClr>
                <a:srgbClr val="0053A0"/>
              </a:buClr>
              <a:buNone/>
            </a:pPr>
            <a:r>
              <a:rPr lang="pt-BR" sz="3600" b="1" dirty="0" err="1">
                <a:latin typeface="+mj-lt"/>
              </a:rPr>
              <a:t>Results</a:t>
            </a:r>
            <a:r>
              <a:rPr lang="pt-BR" sz="3600" b="1" dirty="0">
                <a:latin typeface="+mj-lt"/>
              </a:rPr>
              <a:t> </a:t>
            </a:r>
          </a:p>
          <a:p>
            <a:pPr marL="0" indent="0">
              <a:buClr>
                <a:srgbClr val="0053A0"/>
              </a:buClr>
              <a:buNone/>
            </a:pPr>
            <a:r>
              <a:rPr lang="pt-BR" sz="3600" b="1" dirty="0" err="1">
                <a:latin typeface="+mj-lt"/>
              </a:rPr>
              <a:t>Conclusions</a:t>
            </a:r>
            <a:endParaRPr lang="pt-BR" sz="3600" b="1" dirty="0">
              <a:latin typeface="+mj-lt"/>
            </a:endParaRPr>
          </a:p>
        </p:txBody>
      </p:sp>
    </p:spTree>
    <p:extLst>
      <p:ext uri="{BB962C8B-B14F-4D97-AF65-F5344CB8AC3E}">
        <p14:creationId xmlns:p14="http://schemas.microsoft.com/office/powerpoint/2010/main" val="297018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D6E7055F-4F0F-A2CA-9BBB-B7A3C8D03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aper No. Paper Title">
            <a:extLst>
              <a:ext uri="{FF2B5EF4-FFF2-40B4-BE49-F238E27FC236}">
                <a16:creationId xmlns:a16="http://schemas.microsoft.com/office/drawing/2014/main" id="{AA7766AE-85A8-7953-F91F-C6FD07B9CFB0}"/>
              </a:ext>
            </a:extLst>
          </p:cNvPr>
          <p:cNvSpPr txBox="1"/>
          <p:nvPr/>
        </p:nvSpPr>
        <p:spPr>
          <a:xfrm>
            <a:off x="494270" y="1122754"/>
            <a:ext cx="11186984" cy="707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defRPr sz="2800" b="1">
                <a:latin typeface="+mj-lt"/>
                <a:ea typeface="+mj-ea"/>
                <a:cs typeface="+mj-cs"/>
                <a:sym typeface="Helvetica"/>
              </a:defRPr>
            </a:pPr>
            <a:r>
              <a:rPr lang="en-GB" sz="4000" dirty="0">
                <a:solidFill>
                  <a:srgbClr val="01305C"/>
                </a:solidFill>
                <a:latin typeface="+mj-lt"/>
              </a:rPr>
              <a:t>Workflow</a:t>
            </a:r>
          </a:p>
        </p:txBody>
      </p:sp>
      <p:cxnSp>
        <p:nvCxnSpPr>
          <p:cNvPr id="3" name="Straight Connector 5">
            <a:extLst>
              <a:ext uri="{FF2B5EF4-FFF2-40B4-BE49-F238E27FC236}">
                <a16:creationId xmlns:a16="http://schemas.microsoft.com/office/drawing/2014/main" id="{A75D1AA3-839B-C971-C69C-6DCBB8A5AF0C}"/>
              </a:ext>
            </a:extLst>
          </p:cNvPr>
          <p:cNvCxnSpPr>
            <a:cxnSpLocks/>
          </p:cNvCxnSpPr>
          <p:nvPr/>
        </p:nvCxnSpPr>
        <p:spPr>
          <a:xfrm>
            <a:off x="564292" y="1880064"/>
            <a:ext cx="11116962" cy="0"/>
          </a:xfrm>
          <a:prstGeom prst="line">
            <a:avLst/>
          </a:prstGeom>
          <a:ln w="12700">
            <a:solidFill>
              <a:srgbClr val="FAAE00"/>
            </a:solidFill>
          </a:ln>
        </p:spPr>
        <p:style>
          <a:lnRef idx="1">
            <a:schemeClr val="accent1"/>
          </a:lnRef>
          <a:fillRef idx="0">
            <a:schemeClr val="accent1"/>
          </a:fillRef>
          <a:effectRef idx="0">
            <a:schemeClr val="accent1"/>
          </a:effectRef>
          <a:fontRef idx="minor">
            <a:schemeClr val="tx1"/>
          </a:fontRef>
        </p:style>
      </p:cxnSp>
      <p:pic>
        <p:nvPicPr>
          <p:cNvPr id="4" name="Imagem 3" descr="Uma imagem contendo eletrônico, circuito&#10;&#10;Descrição gerada automaticamente">
            <a:extLst>
              <a:ext uri="{FF2B5EF4-FFF2-40B4-BE49-F238E27FC236}">
                <a16:creationId xmlns:a16="http://schemas.microsoft.com/office/drawing/2014/main" id="{EC902A68-5FA3-30D7-0A19-11D52DE0A89F}"/>
              </a:ext>
            </a:extLst>
          </p:cNvPr>
          <p:cNvPicPr>
            <a:picLocks noChangeAspect="1"/>
          </p:cNvPicPr>
          <p:nvPr/>
        </p:nvPicPr>
        <p:blipFill rotWithShape="1">
          <a:blip r:embed="rId3">
            <a:extLst>
              <a:ext uri="{28A0092B-C50C-407E-A947-70E740481C1C}">
                <a14:useLocalDpi xmlns:a14="http://schemas.microsoft.com/office/drawing/2010/main" val="0"/>
              </a:ext>
            </a:extLst>
          </a:blip>
          <a:srcRect l="45202"/>
          <a:stretch/>
        </p:blipFill>
        <p:spPr>
          <a:xfrm>
            <a:off x="7024256" y="975363"/>
            <a:ext cx="5282045" cy="5882638"/>
          </a:xfrm>
          <a:prstGeom prst="rect">
            <a:avLst/>
          </a:prstGeom>
        </p:spPr>
      </p:pic>
      <p:sp>
        <p:nvSpPr>
          <p:cNvPr id="6" name="CaixaDeTexto 5">
            <a:extLst>
              <a:ext uri="{FF2B5EF4-FFF2-40B4-BE49-F238E27FC236}">
                <a16:creationId xmlns:a16="http://schemas.microsoft.com/office/drawing/2014/main" id="{948A89CB-BAA8-36CF-73B9-8BC3D22354E9}"/>
              </a:ext>
            </a:extLst>
          </p:cNvPr>
          <p:cNvSpPr txBox="1"/>
          <p:nvPr/>
        </p:nvSpPr>
        <p:spPr>
          <a:xfrm>
            <a:off x="10687845" y="6535881"/>
            <a:ext cx="2078182" cy="307777"/>
          </a:xfrm>
          <a:prstGeom prst="rect">
            <a:avLst/>
          </a:prstGeom>
          <a:noFill/>
        </p:spPr>
        <p:txBody>
          <a:bodyPr wrap="square">
            <a:spAutoFit/>
          </a:bodyPr>
          <a:lstStyle/>
          <a:p>
            <a:r>
              <a:rPr lang="pt-BR" sz="1400" dirty="0">
                <a:solidFill>
                  <a:schemeClr val="bg1">
                    <a:lumMod val="65000"/>
                  </a:schemeClr>
                </a:solidFill>
              </a:rPr>
              <a:t>Foto: </a:t>
            </a:r>
            <a:r>
              <a:rPr lang="pt-BR" sz="1400" dirty="0" err="1">
                <a:solidFill>
                  <a:schemeClr val="bg1">
                    <a:lumMod val="65000"/>
                  </a:schemeClr>
                </a:solidFill>
              </a:rPr>
              <a:t>Shutterstock</a:t>
            </a:r>
            <a:endParaRPr lang="pt-BR" sz="1400" dirty="0">
              <a:solidFill>
                <a:schemeClr val="bg1">
                  <a:lumMod val="65000"/>
                </a:schemeClr>
              </a:solidFill>
            </a:endParaRPr>
          </a:p>
        </p:txBody>
      </p:sp>
      <p:sp>
        <p:nvSpPr>
          <p:cNvPr id="9" name="CaixaDeTexto 8">
            <a:extLst>
              <a:ext uri="{FF2B5EF4-FFF2-40B4-BE49-F238E27FC236}">
                <a16:creationId xmlns:a16="http://schemas.microsoft.com/office/drawing/2014/main" id="{2F7871C9-4F0A-D526-017F-5EADE1293846}"/>
              </a:ext>
            </a:extLst>
          </p:cNvPr>
          <p:cNvSpPr txBox="1"/>
          <p:nvPr/>
        </p:nvSpPr>
        <p:spPr>
          <a:xfrm>
            <a:off x="1567745" y="2215512"/>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pt-BR" dirty="0"/>
              <a:t>Data </a:t>
            </a:r>
            <a:r>
              <a:rPr lang="pt-BR" dirty="0" err="1"/>
              <a:t>Acquisition</a:t>
            </a:r>
            <a:endParaRPr lang="pt-BR" dirty="0"/>
          </a:p>
        </p:txBody>
      </p:sp>
      <p:sp>
        <p:nvSpPr>
          <p:cNvPr id="10" name="CaixaDeTexto 9">
            <a:extLst>
              <a:ext uri="{FF2B5EF4-FFF2-40B4-BE49-F238E27FC236}">
                <a16:creationId xmlns:a16="http://schemas.microsoft.com/office/drawing/2014/main" id="{E78EF66F-91D2-4FE3-5830-3F4508999146}"/>
              </a:ext>
            </a:extLst>
          </p:cNvPr>
          <p:cNvSpPr txBox="1"/>
          <p:nvPr/>
        </p:nvSpPr>
        <p:spPr>
          <a:xfrm>
            <a:off x="1567745" y="2912309"/>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pt-BR"/>
            </a:defPPr>
            <a:lvl1pPr algn="ctr"/>
          </a:lstStyle>
          <a:p>
            <a:r>
              <a:rPr lang="pt-BR" dirty="0"/>
              <a:t>Data </a:t>
            </a:r>
            <a:r>
              <a:rPr lang="pt-BR" dirty="0" err="1"/>
              <a:t>Conditioning</a:t>
            </a:r>
            <a:endParaRPr lang="pt-BR" dirty="0"/>
          </a:p>
        </p:txBody>
      </p:sp>
      <p:sp>
        <p:nvSpPr>
          <p:cNvPr id="11" name="CaixaDeTexto 10">
            <a:extLst>
              <a:ext uri="{FF2B5EF4-FFF2-40B4-BE49-F238E27FC236}">
                <a16:creationId xmlns:a16="http://schemas.microsoft.com/office/drawing/2014/main" id="{160DE334-0928-93E4-4C99-9D006403C99A}"/>
              </a:ext>
            </a:extLst>
          </p:cNvPr>
          <p:cNvSpPr txBox="1"/>
          <p:nvPr/>
        </p:nvSpPr>
        <p:spPr>
          <a:xfrm>
            <a:off x="1567745" y="3609655"/>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pt-BR"/>
            </a:defPPr>
            <a:lvl1pPr algn="ctr"/>
          </a:lstStyle>
          <a:p>
            <a:r>
              <a:rPr lang="pt-BR" dirty="0" err="1"/>
              <a:t>Variables</a:t>
            </a:r>
            <a:r>
              <a:rPr lang="pt-BR" dirty="0"/>
              <a:t> </a:t>
            </a:r>
            <a:r>
              <a:rPr lang="pt-BR" dirty="0" err="1"/>
              <a:t>Selection</a:t>
            </a:r>
            <a:endParaRPr lang="pt-BR" dirty="0"/>
          </a:p>
        </p:txBody>
      </p:sp>
      <p:sp>
        <p:nvSpPr>
          <p:cNvPr id="12" name="CaixaDeTexto 11">
            <a:extLst>
              <a:ext uri="{FF2B5EF4-FFF2-40B4-BE49-F238E27FC236}">
                <a16:creationId xmlns:a16="http://schemas.microsoft.com/office/drawing/2014/main" id="{072F6260-0288-72E9-FFEC-4112590F27DE}"/>
              </a:ext>
            </a:extLst>
          </p:cNvPr>
          <p:cNvSpPr txBox="1"/>
          <p:nvPr/>
        </p:nvSpPr>
        <p:spPr>
          <a:xfrm>
            <a:off x="1567745" y="4307001"/>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pt-BR"/>
            </a:defPPr>
            <a:lvl1pPr algn="ctr"/>
          </a:lstStyle>
          <a:p>
            <a:r>
              <a:rPr lang="pt-BR" dirty="0" err="1"/>
              <a:t>Spatial</a:t>
            </a:r>
            <a:r>
              <a:rPr lang="pt-BR" dirty="0"/>
              <a:t> Data </a:t>
            </a:r>
            <a:r>
              <a:rPr lang="pt-BR" dirty="0" err="1"/>
              <a:t>Interpolation</a:t>
            </a:r>
            <a:endParaRPr lang="pt-BR" dirty="0"/>
          </a:p>
        </p:txBody>
      </p:sp>
      <p:sp>
        <p:nvSpPr>
          <p:cNvPr id="13" name="CaixaDeTexto 12">
            <a:extLst>
              <a:ext uri="{FF2B5EF4-FFF2-40B4-BE49-F238E27FC236}">
                <a16:creationId xmlns:a16="http://schemas.microsoft.com/office/drawing/2014/main" id="{056DEAFB-604B-E111-839E-2C0FE1FDCC32}"/>
              </a:ext>
            </a:extLst>
          </p:cNvPr>
          <p:cNvSpPr txBox="1"/>
          <p:nvPr/>
        </p:nvSpPr>
        <p:spPr>
          <a:xfrm>
            <a:off x="1567745" y="5006056"/>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pt-BR"/>
            </a:defPPr>
            <a:lvl1pPr algn="ctr"/>
          </a:lstStyle>
          <a:p>
            <a:r>
              <a:rPr lang="pt-BR" dirty="0" err="1"/>
              <a:t>Dimensionality</a:t>
            </a:r>
            <a:r>
              <a:rPr lang="pt-BR" dirty="0"/>
              <a:t> </a:t>
            </a:r>
            <a:r>
              <a:rPr lang="pt-BR" dirty="0" err="1"/>
              <a:t>Reduction</a:t>
            </a:r>
            <a:r>
              <a:rPr lang="pt-BR" dirty="0"/>
              <a:t> (PCA)</a:t>
            </a:r>
          </a:p>
        </p:txBody>
      </p:sp>
      <p:sp>
        <p:nvSpPr>
          <p:cNvPr id="14" name="CaixaDeTexto 13">
            <a:extLst>
              <a:ext uri="{FF2B5EF4-FFF2-40B4-BE49-F238E27FC236}">
                <a16:creationId xmlns:a16="http://schemas.microsoft.com/office/drawing/2014/main" id="{F69A7362-ED77-8A46-566C-25827276C81F}"/>
              </a:ext>
            </a:extLst>
          </p:cNvPr>
          <p:cNvSpPr txBox="1"/>
          <p:nvPr/>
        </p:nvSpPr>
        <p:spPr>
          <a:xfrm>
            <a:off x="1567745" y="5701693"/>
            <a:ext cx="3600000" cy="468000"/>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defPPr>
              <a:defRPr lang="pt-BR"/>
            </a:defPPr>
            <a:lvl1pPr algn="ctr"/>
          </a:lstStyle>
          <a:p>
            <a:r>
              <a:rPr lang="pt-BR" dirty="0" err="1"/>
              <a:t>Clustering</a:t>
            </a:r>
            <a:endParaRPr lang="pt-BR" dirty="0"/>
          </a:p>
        </p:txBody>
      </p:sp>
      <p:sp>
        <p:nvSpPr>
          <p:cNvPr id="15" name="Seta: para Baixo 14">
            <a:extLst>
              <a:ext uri="{FF2B5EF4-FFF2-40B4-BE49-F238E27FC236}">
                <a16:creationId xmlns:a16="http://schemas.microsoft.com/office/drawing/2014/main" id="{5C8CF37A-68DB-B186-5383-4A8CBC16C6D6}"/>
              </a:ext>
            </a:extLst>
          </p:cNvPr>
          <p:cNvSpPr/>
          <p:nvPr/>
        </p:nvSpPr>
        <p:spPr>
          <a:xfrm>
            <a:off x="3140235" y="2667392"/>
            <a:ext cx="318655" cy="24026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sp>
        <p:nvSpPr>
          <p:cNvPr id="16" name="Seta: para Baixo 15">
            <a:extLst>
              <a:ext uri="{FF2B5EF4-FFF2-40B4-BE49-F238E27FC236}">
                <a16:creationId xmlns:a16="http://schemas.microsoft.com/office/drawing/2014/main" id="{4C5574C3-E6D9-6FB6-E1B1-85FE02C168FA}"/>
              </a:ext>
            </a:extLst>
          </p:cNvPr>
          <p:cNvSpPr/>
          <p:nvPr/>
        </p:nvSpPr>
        <p:spPr>
          <a:xfrm>
            <a:off x="3140234" y="3364738"/>
            <a:ext cx="318655" cy="24026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sp>
        <p:nvSpPr>
          <p:cNvPr id="17" name="Seta: para Baixo 16">
            <a:extLst>
              <a:ext uri="{FF2B5EF4-FFF2-40B4-BE49-F238E27FC236}">
                <a16:creationId xmlns:a16="http://schemas.microsoft.com/office/drawing/2014/main" id="{CED4DF10-277E-DF68-210D-60A37622AA43}"/>
              </a:ext>
            </a:extLst>
          </p:cNvPr>
          <p:cNvSpPr/>
          <p:nvPr/>
        </p:nvSpPr>
        <p:spPr>
          <a:xfrm>
            <a:off x="3140235" y="4059777"/>
            <a:ext cx="318655" cy="24026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sp>
        <p:nvSpPr>
          <p:cNvPr id="18" name="Seta: para Baixo 17">
            <a:extLst>
              <a:ext uri="{FF2B5EF4-FFF2-40B4-BE49-F238E27FC236}">
                <a16:creationId xmlns:a16="http://schemas.microsoft.com/office/drawing/2014/main" id="{27E3AAD9-10F5-0C38-FB28-6C965FE92609}"/>
              </a:ext>
            </a:extLst>
          </p:cNvPr>
          <p:cNvSpPr/>
          <p:nvPr/>
        </p:nvSpPr>
        <p:spPr>
          <a:xfrm>
            <a:off x="3140234" y="4757123"/>
            <a:ext cx="318655" cy="24026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sp>
        <p:nvSpPr>
          <p:cNvPr id="19" name="Seta: para Baixo 18">
            <a:extLst>
              <a:ext uri="{FF2B5EF4-FFF2-40B4-BE49-F238E27FC236}">
                <a16:creationId xmlns:a16="http://schemas.microsoft.com/office/drawing/2014/main" id="{5B44D14C-3AB4-8678-899A-E223E51B6052}"/>
              </a:ext>
            </a:extLst>
          </p:cNvPr>
          <p:cNvSpPr/>
          <p:nvPr/>
        </p:nvSpPr>
        <p:spPr>
          <a:xfrm>
            <a:off x="3140233" y="5456227"/>
            <a:ext cx="318655" cy="240268"/>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1698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5121</TotalTime>
  <Words>2823</Words>
  <Application>Microsoft Office PowerPoint</Application>
  <PresentationFormat>Widescreen</PresentationFormat>
  <Paragraphs>231</Paragraphs>
  <Slides>35</Slides>
  <Notes>16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35</vt:i4>
      </vt:variant>
    </vt:vector>
  </HeadingPairs>
  <TitlesOfParts>
    <vt:vector size="43" baseType="lpstr">
      <vt:lpstr>Arial</vt:lpstr>
      <vt:lpstr>Calibri</vt:lpstr>
      <vt:lpstr>Calibri Light</vt:lpstr>
      <vt:lpstr>Petrobras Sans</vt:lpstr>
      <vt:lpstr>Times New Roman</vt:lpstr>
      <vt:lpstr>Trebuchet MS</vt:lpstr>
      <vt:lpstr>Wingdings</vt:lpstr>
      <vt:lpstr>Office Theme</vt:lpstr>
      <vt:lpstr> OTC-32950-MS  |  Data-driven Workflow for Categorization of Brines Applied to a Pre-salt Field Mateus A. Fernandes / USP &amp; Petrobras Prof. Dr. Márcio A. Sampaio / USP Prof. Dr. Eduardo Gildin / Texas A&amp;M University</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Society Of Petroleum Engineers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Quevedo</dc:creator>
  <cp:lastModifiedBy>Mateus de Araújo Fernandes</cp:lastModifiedBy>
  <cp:revision>4</cp:revision>
  <dcterms:created xsi:type="dcterms:W3CDTF">2023-01-31T19:22:16Z</dcterms:created>
  <dcterms:modified xsi:type="dcterms:W3CDTF">2023-09-25T01:28:46Z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40b9f7d-8e3a-482f-9702-4b7ffc40985a_Enabled">
    <vt:lpwstr>true</vt:lpwstr>
  </property>
  <property fmtid="{D5CDD505-2E9C-101B-9397-08002B2CF9AE}" pid="3" name="MSIP_Label_140b9f7d-8e3a-482f-9702-4b7ffc40985a_SetDate">
    <vt:lpwstr>2023-09-16T22:16:39Z</vt:lpwstr>
  </property>
  <property fmtid="{D5CDD505-2E9C-101B-9397-08002B2CF9AE}" pid="4" name="MSIP_Label_140b9f7d-8e3a-482f-9702-4b7ffc40985a_Method">
    <vt:lpwstr>Privileged</vt:lpwstr>
  </property>
  <property fmtid="{D5CDD505-2E9C-101B-9397-08002B2CF9AE}" pid="5" name="MSIP_Label_140b9f7d-8e3a-482f-9702-4b7ffc40985a_Name">
    <vt:lpwstr>Pública</vt:lpwstr>
  </property>
  <property fmtid="{D5CDD505-2E9C-101B-9397-08002B2CF9AE}" pid="6" name="MSIP_Label_140b9f7d-8e3a-482f-9702-4b7ffc40985a_SiteId">
    <vt:lpwstr>5b6f6241-9a57-4be4-8e50-1dfa72e79a57</vt:lpwstr>
  </property>
  <property fmtid="{D5CDD505-2E9C-101B-9397-08002B2CF9AE}" pid="7" name="MSIP_Label_140b9f7d-8e3a-482f-9702-4b7ffc40985a_ActionId">
    <vt:lpwstr>df9e9036-be2a-4e00-ac5a-ed4f2ffe6b81</vt:lpwstr>
  </property>
  <property fmtid="{D5CDD505-2E9C-101B-9397-08002B2CF9AE}" pid="8" name="MSIP_Label_140b9f7d-8e3a-482f-9702-4b7ffc40985a_ContentBits">
    <vt:lpwstr>2</vt:lpwstr>
  </property>
</Properties>
</file>